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entury Gothic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21552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094464" cy="24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094464" cy="24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094464" cy="24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094464" cy="24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094464" cy="24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094464" cy="247552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C0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094464" cy="1439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3373395" y="2224216"/>
            <a:ext cx="4411362" cy="14457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959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Virtue:</a:t>
            </a:r>
            <a:r>
              <a:rPr lang="en-US" sz="5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5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400" b="0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Faithfulness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1198606"/>
            <a:ext cx="10820400" cy="5020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Faithfulness is characterized 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stability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body and soul; 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utter refusal to move or be moved 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any unworthy reason; 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 dedication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what God gives one to do,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Arial"/>
              <a:buNone/>
            </a:pPr>
            <a:r>
              <a:rPr lang="en-US" sz="2200" b="0" i="1" u="none" strike="noStrike" cap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the faith, grace and strength that God gives to do it.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it is written in the sayings of the fathers of the desert: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“As a tree cannot bear fruit if it is often transplanted, no more can a monk (or any person) that is often changing his mind and moving from place to place.”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only way to receive the </a:t>
            </a: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crown of life 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to be </a:t>
            </a: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faithful until death 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place where God has put us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(Rev 2.10).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only way to </a:t>
            </a:r>
            <a:r>
              <a:rPr lang="en-US" sz="2200" b="0" i="1" u="none" strike="noStrike" cap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 joy, wisdom and peace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to </a:t>
            </a:r>
            <a:r>
              <a:rPr lang="en-US" sz="22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faithful to one’s own uniqueness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knowing that each person has his own specific life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vocation from God which no one else has;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own specific mission which no one else can perform.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spiritual person </a:t>
            </a: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develops his own life 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faithfulness, </a:t>
            </a: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without envy or fear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so </a:t>
            </a: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accomplishes and becomes 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which God has willed for him before the dawn of creation.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788244" y="3034821"/>
            <a:ext cx="1872049" cy="5733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 Bless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84654" y="1873285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According to the 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Scriptures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of the </a:t>
            </a:r>
            <a:r>
              <a:rPr lang="en-US" sz="2200" b="0" i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characteristics of God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 absolute faithfulness.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virtue in man is also considered to be one of the “fruits of the Holy Spirit” 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6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Gal 5:22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1235676"/>
            <a:ext cx="10820400" cy="49830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be </a:t>
            </a:r>
            <a:r>
              <a:rPr lang="en-US" sz="2200" b="1" i="0" u="sng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faithful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means:</a:t>
            </a:r>
            <a:endParaRPr lang="en-US" sz="2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to be </a:t>
            </a:r>
            <a:r>
              <a:rPr lang="en-US" sz="2200" b="0" i="1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absolutely true to one’s word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to be </a:t>
            </a:r>
            <a:r>
              <a:rPr lang="en-US" sz="2200" b="0" i="1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totally loyal in one’s devotion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to be </a:t>
            </a:r>
            <a:r>
              <a:rPr lang="en-US" sz="2200" b="0" i="1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completely steadfast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2200" b="0" i="1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unswerving in one’s own calling and vocation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to unconditionally </a:t>
            </a:r>
            <a:r>
              <a:rPr lang="en-US" sz="2200" b="0" i="1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remain in humble service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0" i="1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truth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2200" b="0" i="1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love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to </a:t>
            </a:r>
            <a:r>
              <a:rPr lang="en-US" sz="2200" b="0" i="1" u="none" strike="noStrike" cap="none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courageous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to be and to do that which one must be and do by God’s will,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regardless of any rejection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others and </a:t>
            </a:r>
            <a:r>
              <a:rPr lang="en-US" sz="2200" b="0" i="1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spite of any lack of recognition or appreciation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 Himself is </a:t>
            </a:r>
            <a:r>
              <a:rPr lang="en-US" sz="2200" b="0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perfectly faithful.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has made promises and declared covenants,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keeping His word no matter what man does.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men are adulterous and faithless, </a:t>
            </a:r>
            <a:r>
              <a:rPr lang="en-US" sz="2200" b="0" i="1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God remains faithful</a:t>
            </a: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(cf. Jer 3, Ezek 16)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“the Lord has sworn and will not change His mind”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(Ps 110.4, Heb 7.21).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 . . if we deny Him, He will deny us;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we are faithless, He remains faithful for He cannot deny Himself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 Tim 2.12–13).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Arial"/>
              <a:buNone/>
            </a:pPr>
            <a:r>
              <a:rPr lang="en-US" sz="2200" b="0" i="1" u="none" strike="noStrike" cap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 is faithful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His Father and to His creatures </a:t>
            </a:r>
            <a:r>
              <a:rPr lang="en-US" sz="2200" b="0" i="1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until the end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does </a:t>
            </a: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swerve 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His mission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but </a:t>
            </a: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accomplishes all that God 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Father has given Him to do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(cf. Jn 17.4).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According to the book of Revelation,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name of Jesus, the Word of God,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faithful and 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true;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is called </a:t>
            </a: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faithful witness 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John </a:t>
            </a:r>
            <a:r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(Rev 19.11, 1.5).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1309816"/>
            <a:ext cx="10820400" cy="49088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spiritual person is the one who is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faithful to his calling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fulfilling every good resolution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bearing fruit patiently 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the gifts and talents given by God.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spiritual person is faithful in </a:t>
            </a:r>
            <a:r>
              <a:rPr lang="en-US" sz="2200" b="0" i="1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 little thing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—every thought, every word, every deed—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“according to the measure of faith which God </a:t>
            </a:r>
            <a:r>
              <a:rPr lang="en-US" sz="2200" b="0" i="1" u="none" strike="noStrike" cap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assigned him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(Rom 12.3),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“according to the measure of Christ’s gift” which is “</a:t>
            </a:r>
            <a:r>
              <a:rPr lang="en-US" sz="2200" b="0" i="1" u="none" strike="noStrike" cap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given to each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(Eph 4.7).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1643450"/>
            <a:ext cx="10820400" cy="45752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 faithfulness is </a:t>
            </a: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main teaching 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Christ’s parable of the talents.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one </a:t>
            </a:r>
            <a:r>
              <a:rPr lang="en-US" sz="2200" b="1" i="1" u="none" strike="noStrike" cap="non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faithfully and without fear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develops and grows with that which the Lord has provided is </a:t>
            </a:r>
            <a:r>
              <a:rPr lang="en-US" sz="2200" b="1" i="1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one who hears the voice of the Master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 done, good and faithful servant;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have been faithful over a little—faithful in a very little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(Lk 19.17);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will set you over much, enter into the joy of your master</a:t>
            </a: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(Mt 25.23).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main </a:t>
            </a:r>
            <a:r>
              <a:rPr lang="en-US" sz="2200" b="1" i="1" u="none" strike="noStrike" cap="none" dirty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enemies of faithfulness 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God and man are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pride, 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covetousness, 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cowardice, 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envy </a:t>
            </a:r>
          </a:p>
          <a:p>
            <a:pPr marL="2286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❖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refusal to serve humbly where one is,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the conditions and gifts which God has provided.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Faithlessness is born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one </a:t>
            </a:r>
            <a:r>
              <a:rPr lang="en-US" sz="2200" b="0" i="1" u="none" strike="noStrike" cap="none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“thinks of himself more highly than he ought to think” </a:t>
            </a:r>
            <a:r>
              <a:rPr lang="en-US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(Rom 12.3),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fears that he cannot do with what God has given,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covets his neighbors’ talents and gifts,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moves from place to place seeking to be satisfied and filled by the things of this world.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Microsoft Office PowerPoint</Application>
  <PresentationFormat>Custom</PresentationFormat>
  <Paragraphs>83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Noto Sans Symbols</vt:lpstr>
      <vt:lpstr>Vapor Trail</vt:lpstr>
      <vt:lpstr>Virtue: Faithfulness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Virtue: Faithfulness</dc:title>
  <dc:creator>God</dc:creator>
  <cp:lastModifiedBy>God</cp:lastModifiedBy>
  <cp:revision>2</cp:revision>
  <dcterms:modified xsi:type="dcterms:W3CDTF">2017-11-29T02:56:59Z</dcterms:modified>
</cp:coreProperties>
</file>