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8" r:id="rId2"/>
    <p:sldId id="257" r:id="rId3"/>
    <p:sldId id="259" r:id="rId4"/>
    <p:sldId id="260" r:id="rId5"/>
    <p:sldId id="261" r:id="rId6"/>
    <p:sldId id="263" r:id="rId7"/>
    <p:sldId id="262" r:id="rId8"/>
    <p:sldId id="264" r:id="rId9"/>
    <p:sldId id="271" r:id="rId10"/>
    <p:sldId id="265" r:id="rId11"/>
    <p:sldId id="269" r:id="rId12"/>
    <p:sldId id="266" r:id="rId13"/>
    <p:sldId id="267" r:id="rId14"/>
    <p:sldId id="270" r:id="rId15"/>
    <p:sldId id="268"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87" r:id="rId33"/>
    <p:sldId id="290" r:id="rId34"/>
    <p:sldId id="29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73DFDD-0FD7-4981-8574-5645EA40CC46}" type="datetimeFigureOut">
              <a:rPr lang="en-US" smtClean="0"/>
              <a:pPr/>
              <a:t>3/29/2011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09233E-7EDF-4082-AF5D-2E84168CFDD9}" type="slidenum">
              <a:rPr lang="en-US" smtClean="0"/>
              <a:pPr/>
              <a:t>‹#›</a:t>
            </a:fld>
            <a:endParaRPr lang="en-US"/>
          </a:p>
        </p:txBody>
      </p:sp>
    </p:spTree>
    <p:extLst>
      <p:ext uri="{BB962C8B-B14F-4D97-AF65-F5344CB8AC3E}">
        <p14:creationId xmlns:p14="http://schemas.microsoft.com/office/powerpoint/2010/main" val="270677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09233E-7EDF-4082-AF5D-2E84168CFDD9}"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353ED03-7B87-4555-B929-CB1CC81EFE78}" type="datetimeFigureOut">
              <a:rPr lang="en-US" smtClean="0"/>
              <a:pPr/>
              <a:t>3/29/2011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74FBE9CE-8EAB-4962-970F-17007987ECD3}"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53ED03-7B87-4555-B929-CB1CC81EFE78}" type="datetimeFigureOut">
              <a:rPr lang="en-US" smtClean="0"/>
              <a:pPr/>
              <a:t>3/29/2011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FBE9CE-8EAB-4962-970F-17007987ECD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53ED03-7B87-4555-B929-CB1CC81EFE78}" type="datetimeFigureOut">
              <a:rPr lang="en-US" smtClean="0"/>
              <a:pPr/>
              <a:t>3/29/2011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FBE9CE-8EAB-4962-970F-17007987ECD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53ED03-7B87-4555-B929-CB1CC81EFE78}" type="datetimeFigureOut">
              <a:rPr lang="en-US" smtClean="0"/>
              <a:pPr/>
              <a:t>3/29/2011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FBE9CE-8EAB-4962-970F-17007987ECD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353ED03-7B87-4555-B929-CB1CC81EFE78}" type="datetimeFigureOut">
              <a:rPr lang="en-US" smtClean="0"/>
              <a:pPr/>
              <a:t>3/29/2011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74FBE9CE-8EAB-4962-970F-17007987ECD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353ED03-7B87-4555-B929-CB1CC81EFE78}" type="datetimeFigureOut">
              <a:rPr lang="en-US" smtClean="0"/>
              <a:pPr/>
              <a:t>3/29/2011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FBE9CE-8EAB-4962-970F-17007987ECD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353ED03-7B87-4555-B929-CB1CC81EFE78}" type="datetimeFigureOut">
              <a:rPr lang="en-US" smtClean="0"/>
              <a:pPr/>
              <a:t>3/29/2011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FBE9CE-8EAB-4962-970F-17007987ECD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353ED03-7B87-4555-B929-CB1CC81EFE78}" type="datetimeFigureOut">
              <a:rPr lang="en-US" smtClean="0"/>
              <a:pPr/>
              <a:t>3/29/2011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FBE9CE-8EAB-4962-970F-17007987ECD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53ED03-7B87-4555-B929-CB1CC81EFE78}" type="datetimeFigureOut">
              <a:rPr lang="en-US" smtClean="0"/>
              <a:pPr/>
              <a:t>3/29/2011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FBE9CE-8EAB-4962-970F-17007987ECD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353ED03-7B87-4555-B929-CB1CC81EFE78}" type="datetimeFigureOut">
              <a:rPr lang="en-US" smtClean="0"/>
              <a:pPr/>
              <a:t>3/29/2011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FBE9CE-8EAB-4962-970F-17007987ECD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353ED03-7B87-4555-B929-CB1CC81EFE78}" type="datetimeFigureOut">
              <a:rPr lang="en-US" smtClean="0"/>
              <a:pPr/>
              <a:t>3/29/2011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FBE9CE-8EAB-4962-970F-17007987ECD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353ED03-7B87-4555-B929-CB1CC81EFE78}" type="datetimeFigureOut">
              <a:rPr lang="en-US" smtClean="0"/>
              <a:pPr/>
              <a:t>3/29/2011</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4FBE9CE-8EAB-4962-970F-17007987ECD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43608" y="1600200"/>
            <a:ext cx="6984776" cy="4709160"/>
          </a:xfrm>
        </p:spPr>
        <p:txBody>
          <a:bodyPr/>
          <a:lstStyle/>
          <a:p>
            <a:endParaRPr lang="en-US" dirty="0"/>
          </a:p>
        </p:txBody>
      </p:sp>
      <p:pic>
        <p:nvPicPr>
          <p:cNvPr id="2051" name="Picture 3" descr="CLOUDCRS.WMF"/>
          <p:cNvPicPr>
            <a:picLocks noChangeAspect="1"/>
          </p:cNvPicPr>
          <p:nvPr/>
        </p:nvPicPr>
        <p:blipFill>
          <a:blip r:embed="rId2" cstate="print"/>
          <a:srcRect/>
          <a:stretch>
            <a:fillRect/>
          </a:stretch>
        </p:blipFill>
        <p:spPr bwMode="auto">
          <a:xfrm>
            <a:off x="1115616" y="332656"/>
            <a:ext cx="6858000" cy="5572125"/>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w="9525">
            <a:noFill/>
            <a:miter lim="800000"/>
            <a:headEnd/>
            <a:tailEnd/>
          </a:ln>
        </p:spPr>
      </p:pic>
      <p:sp>
        <p:nvSpPr>
          <p:cNvPr id="4" name="Title 3"/>
          <p:cNvSpPr>
            <a:spLocks noGrp="1"/>
          </p:cNvSpPr>
          <p:nvPr>
            <p:ph type="title"/>
          </p:nvPr>
        </p:nvSpPr>
        <p:spPr>
          <a:xfrm>
            <a:off x="467544" y="4869160"/>
            <a:ext cx="8229600" cy="1143000"/>
          </a:xfrm>
        </p:spPr>
        <p:txBody>
          <a:bodyPr>
            <a:normAutofit/>
          </a:bodyPr>
          <a:lstStyle/>
          <a:p>
            <a:r>
              <a:rPr lang="en-US" sz="2400" dirty="0" smtClean="0">
                <a:solidFill>
                  <a:srgbClr val="C00000"/>
                </a:solidFill>
              </a:rPr>
              <a:t>The Sacraments of </a:t>
            </a:r>
            <a:br>
              <a:rPr lang="en-US" sz="2400" dirty="0" smtClean="0">
                <a:solidFill>
                  <a:srgbClr val="C00000"/>
                </a:solidFill>
              </a:rPr>
            </a:br>
            <a:r>
              <a:rPr lang="en-US" sz="2400" dirty="0" smtClean="0">
                <a:solidFill>
                  <a:srgbClr val="C00000"/>
                </a:solidFill>
              </a:rPr>
              <a:t>the </a:t>
            </a:r>
            <a:r>
              <a:rPr lang="en-US" sz="2400" dirty="0" err="1" smtClean="0">
                <a:solidFill>
                  <a:srgbClr val="C00000"/>
                </a:solidFill>
              </a:rPr>
              <a:t>coptic</a:t>
            </a:r>
            <a:r>
              <a:rPr lang="en-US" sz="2400" dirty="0" smtClean="0">
                <a:solidFill>
                  <a:srgbClr val="C00000"/>
                </a:solidFill>
              </a:rPr>
              <a:t> orthodox church</a:t>
            </a:r>
            <a:endParaRPr lang="en-US" sz="2400" dirty="0">
              <a:solidFill>
                <a:srgbClr val="C00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880110" lvl="0" indent="-742950">
              <a:buFont typeface="+mj-lt"/>
              <a:buAutoNum type="arabicPeriod" startAt="4"/>
            </a:pPr>
            <a:r>
              <a:rPr lang="en-US" sz="4400" dirty="0" smtClean="0"/>
              <a:t>Sacrament of Eucharist.</a:t>
            </a:r>
            <a:endParaRPr lang="en-US" sz="4400" dirty="0"/>
          </a:p>
        </p:txBody>
      </p:sp>
      <p:sp>
        <p:nvSpPr>
          <p:cNvPr id="6" name="Subtitle 5"/>
          <p:cNvSpPr>
            <a:spLocks noGrp="1"/>
          </p:cNvSpPr>
          <p:nvPr>
            <p:ph sz="half" idx="1"/>
          </p:nvPr>
        </p:nvSpPr>
        <p:spPr>
          <a:xfrm>
            <a:off x="457200" y="1600200"/>
            <a:ext cx="4042792" cy="4925144"/>
          </a:xfrm>
        </p:spPr>
        <p:txBody>
          <a:bodyPr>
            <a:noAutofit/>
          </a:bodyPr>
          <a:lstStyle/>
          <a:p>
            <a:pPr lvl="0"/>
            <a:r>
              <a:rPr lang="en-US" sz="3200" b="1" dirty="0" smtClean="0"/>
              <a:t>The substance of the Sacrament of Communion is </a:t>
            </a:r>
            <a:r>
              <a:rPr lang="en-US" sz="3200" b="1" dirty="0" smtClean="0">
                <a:solidFill>
                  <a:srgbClr val="00B050"/>
                </a:solidFill>
              </a:rPr>
              <a:t>the bread and wine</a:t>
            </a:r>
            <a:r>
              <a:rPr lang="en-US" sz="3200" b="1" dirty="0" smtClean="0"/>
              <a:t>, by which we </a:t>
            </a:r>
            <a:r>
              <a:rPr lang="en-US" sz="3200" b="1" dirty="0" smtClean="0">
                <a:solidFill>
                  <a:srgbClr val="FF0000"/>
                </a:solidFill>
              </a:rPr>
              <a:t>eat the Holy Body and Precious Blood of Emmanuel our God.</a:t>
            </a:r>
            <a:endParaRPr lang="en-US" sz="3200" b="1" dirty="0">
              <a:solidFill>
                <a:srgbClr val="FF0000"/>
              </a:solidFill>
            </a:endParaRPr>
          </a:p>
        </p:txBody>
      </p:sp>
      <p:pic>
        <p:nvPicPr>
          <p:cNvPr id="7" name="Content Placeholder 6" descr="Last_Supper.jpg"/>
          <p:cNvPicPr>
            <a:picLocks noGrp="1" noChangeAspect="1"/>
          </p:cNvPicPr>
          <p:nvPr>
            <p:ph sz="half" idx="2"/>
          </p:nvPr>
        </p:nvPicPr>
        <p:blipFill>
          <a:blip r:embed="rId2" cstate="print"/>
          <a:stretch>
            <a:fillRect/>
          </a:stretch>
        </p:blipFill>
        <p:spPr>
          <a:xfrm>
            <a:off x="4499992" y="2276872"/>
            <a:ext cx="4477464" cy="2952328"/>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ou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880110" lvl="0" indent="-742950">
              <a:buFont typeface="+mj-lt"/>
              <a:buAutoNum type="arabicPeriod" startAt="4"/>
            </a:pPr>
            <a:r>
              <a:rPr lang="en-US" sz="4400" dirty="0" smtClean="0"/>
              <a:t>Sacrament of Eucharist.</a:t>
            </a:r>
            <a:endParaRPr lang="en-US" sz="4400" dirty="0"/>
          </a:p>
        </p:txBody>
      </p:sp>
      <p:sp>
        <p:nvSpPr>
          <p:cNvPr id="6" name="Subtitle 5"/>
          <p:cNvSpPr>
            <a:spLocks noGrp="1"/>
          </p:cNvSpPr>
          <p:nvPr>
            <p:ph sz="half" idx="1"/>
          </p:nvPr>
        </p:nvSpPr>
        <p:spPr>
          <a:xfrm>
            <a:off x="457200" y="1600200"/>
            <a:ext cx="4042792" cy="4925144"/>
          </a:xfrm>
        </p:spPr>
        <p:txBody>
          <a:bodyPr>
            <a:noAutofit/>
          </a:bodyPr>
          <a:lstStyle/>
          <a:p>
            <a:pPr lvl="0">
              <a:buNone/>
            </a:pPr>
            <a:endParaRPr lang="en-US" sz="3200" b="1" dirty="0">
              <a:solidFill>
                <a:srgbClr val="FF0000"/>
              </a:solidFill>
            </a:endParaRPr>
          </a:p>
        </p:txBody>
      </p:sp>
      <p:pic>
        <p:nvPicPr>
          <p:cNvPr id="9" name="Picture 8" descr="5-Rev-Father-Jonathan.jpg"/>
          <p:cNvPicPr>
            <a:picLocks noChangeAspect="1"/>
          </p:cNvPicPr>
          <p:nvPr/>
        </p:nvPicPr>
        <p:blipFill>
          <a:blip r:embed="rId2" cstate="print"/>
          <a:stretch>
            <a:fillRect/>
          </a:stretch>
        </p:blipFill>
        <p:spPr>
          <a:xfrm>
            <a:off x="899592" y="1241376"/>
            <a:ext cx="7488832" cy="5616624"/>
          </a:xfrm>
          <a:prstGeom prst="rect">
            <a:avLst/>
          </a:prstGeom>
        </p:spPr>
      </p:pic>
      <p:sp>
        <p:nvSpPr>
          <p:cNvPr id="10" name="Content Placeholder 9"/>
          <p:cNvSpPr>
            <a:spLocks noGrp="1"/>
          </p:cNvSpPr>
          <p:nvPr>
            <p:ph sz="half" idx="2"/>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880110" lvl="0" indent="-742950">
              <a:buFont typeface="+mj-lt"/>
              <a:buAutoNum type="arabicPeriod" startAt="5"/>
            </a:pPr>
            <a:r>
              <a:rPr lang="en-US" sz="4400" dirty="0" smtClean="0"/>
              <a:t>Sacrament of Unction of Sick.</a:t>
            </a:r>
            <a:endParaRPr lang="en-US" sz="4400" dirty="0"/>
          </a:p>
        </p:txBody>
      </p:sp>
      <p:sp>
        <p:nvSpPr>
          <p:cNvPr id="6" name="Subtitle 5"/>
          <p:cNvSpPr>
            <a:spLocks noGrp="1"/>
          </p:cNvSpPr>
          <p:nvPr>
            <p:ph sz="half" idx="1"/>
          </p:nvPr>
        </p:nvSpPr>
        <p:spPr>
          <a:xfrm>
            <a:off x="179512" y="1556792"/>
            <a:ext cx="4042792" cy="5040560"/>
          </a:xfrm>
        </p:spPr>
        <p:txBody>
          <a:bodyPr>
            <a:noAutofit/>
          </a:bodyPr>
          <a:lstStyle/>
          <a:p>
            <a:pPr lvl="0"/>
            <a:r>
              <a:rPr lang="en-US" sz="3600" b="1" dirty="0" smtClean="0"/>
              <a:t>The substance of the Sacrament of Unction of sick </a:t>
            </a:r>
            <a:r>
              <a:rPr lang="en-US" sz="3600" b="1" dirty="0" smtClean="0">
                <a:solidFill>
                  <a:srgbClr val="00B050"/>
                </a:solidFill>
              </a:rPr>
              <a:t>is oil</a:t>
            </a:r>
            <a:r>
              <a:rPr lang="en-US" sz="3600" b="1" dirty="0" smtClean="0"/>
              <a:t>, by which we </a:t>
            </a:r>
            <a:r>
              <a:rPr lang="en-US" sz="3600" b="1" dirty="0" smtClean="0">
                <a:solidFill>
                  <a:srgbClr val="FF0000"/>
                </a:solidFill>
              </a:rPr>
              <a:t>receive physical and psychological remedy.</a:t>
            </a:r>
            <a:endParaRPr lang="en-US" sz="3600" b="1" dirty="0">
              <a:solidFill>
                <a:srgbClr val="FF0000"/>
              </a:solidFill>
            </a:endParaRPr>
          </a:p>
        </p:txBody>
      </p:sp>
      <p:pic>
        <p:nvPicPr>
          <p:cNvPr id="7" name="Content Placeholder 6" descr="scan0006.jpg"/>
          <p:cNvPicPr>
            <a:picLocks noGrp="1" noChangeAspect="1"/>
          </p:cNvPicPr>
          <p:nvPr>
            <p:ph sz="half" idx="2"/>
          </p:nvPr>
        </p:nvPicPr>
        <p:blipFill>
          <a:blip r:embed="rId2" cstate="print"/>
          <a:stretch>
            <a:fillRect/>
          </a:stretch>
        </p:blipFill>
        <p:spPr>
          <a:xfrm>
            <a:off x="4211960" y="2060848"/>
            <a:ext cx="4776044" cy="3863662"/>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linds(vertical)">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880110" lvl="0" indent="-742950">
              <a:buFont typeface="+mj-lt"/>
              <a:buAutoNum type="arabicPeriod" startAt="6"/>
            </a:pPr>
            <a:r>
              <a:rPr lang="en-US" sz="4400" dirty="0" smtClean="0"/>
              <a:t>Sacrament of Matrimony.</a:t>
            </a:r>
            <a:endParaRPr lang="en-US" sz="4400" dirty="0"/>
          </a:p>
        </p:txBody>
      </p:sp>
      <p:sp>
        <p:nvSpPr>
          <p:cNvPr id="6" name="Subtitle 5"/>
          <p:cNvSpPr>
            <a:spLocks noGrp="1"/>
          </p:cNvSpPr>
          <p:nvPr>
            <p:ph sz="half" idx="1"/>
          </p:nvPr>
        </p:nvSpPr>
        <p:spPr>
          <a:xfrm>
            <a:off x="251520" y="1340768"/>
            <a:ext cx="4176464" cy="5328592"/>
          </a:xfrm>
        </p:spPr>
        <p:txBody>
          <a:bodyPr>
            <a:noAutofit/>
          </a:bodyPr>
          <a:lstStyle/>
          <a:p>
            <a:pPr lvl="0"/>
            <a:r>
              <a:rPr lang="en-US" sz="3200" b="1" dirty="0" smtClean="0"/>
              <a:t>The sign of the Sacrament of Matrimony is the </a:t>
            </a:r>
            <a:r>
              <a:rPr lang="en-US" sz="3200" b="1" dirty="0" smtClean="0">
                <a:solidFill>
                  <a:srgbClr val="00B050"/>
                </a:solidFill>
              </a:rPr>
              <a:t>bride and groom who receive the prayers,</a:t>
            </a:r>
            <a:r>
              <a:rPr lang="en-US" sz="3200" b="1" dirty="0" smtClean="0"/>
              <a:t> </a:t>
            </a:r>
            <a:r>
              <a:rPr lang="en-US" sz="3200" b="1" dirty="0" smtClean="0">
                <a:solidFill>
                  <a:srgbClr val="FF0000"/>
                </a:solidFill>
              </a:rPr>
              <a:t>so the Holy Spirit dwells upon them and unites them </a:t>
            </a:r>
            <a:r>
              <a:rPr lang="en-US" sz="3200" b="1" dirty="0" smtClean="0"/>
              <a:t>in body and spirit.</a:t>
            </a:r>
            <a:endParaRPr lang="en-US" sz="3200" b="1" dirty="0"/>
          </a:p>
        </p:txBody>
      </p:sp>
      <p:pic>
        <p:nvPicPr>
          <p:cNvPr id="18" name="Picture 17" descr="Wedcan50.jpg"/>
          <p:cNvPicPr>
            <a:picLocks noChangeAspect="1"/>
          </p:cNvPicPr>
          <p:nvPr/>
        </p:nvPicPr>
        <p:blipFill>
          <a:blip r:embed="rId2" cstate="print"/>
          <a:stretch>
            <a:fillRect/>
          </a:stretch>
        </p:blipFill>
        <p:spPr>
          <a:xfrm>
            <a:off x="4788024" y="1340768"/>
            <a:ext cx="3888432" cy="5096999"/>
          </a:xfrm>
          <a:prstGeom prst="rect">
            <a:avLst/>
          </a:prstGeom>
        </p:spPr>
      </p:pic>
      <p:sp>
        <p:nvSpPr>
          <p:cNvPr id="19" name="Content Placeholder 18"/>
          <p:cNvSpPr>
            <a:spLocks noGrp="1"/>
          </p:cNvSpPr>
          <p:nvPr>
            <p:ph sz="half" idx="2"/>
          </p:nvPr>
        </p:nvSpPr>
        <p:spPr/>
        <p:txBody>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ou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ox(i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880110" lvl="0" indent="-742950">
              <a:buFont typeface="+mj-lt"/>
              <a:buAutoNum type="arabicPeriod" startAt="6"/>
            </a:pPr>
            <a:r>
              <a:rPr lang="en-US" sz="4400" dirty="0" smtClean="0"/>
              <a:t>Sacrament of Matrimony.</a:t>
            </a:r>
            <a:endParaRPr lang="en-US" sz="4400" dirty="0"/>
          </a:p>
        </p:txBody>
      </p:sp>
      <p:sp>
        <p:nvSpPr>
          <p:cNvPr id="6" name="Subtitle 5"/>
          <p:cNvSpPr>
            <a:spLocks noGrp="1"/>
          </p:cNvSpPr>
          <p:nvPr>
            <p:ph sz="half" idx="1"/>
          </p:nvPr>
        </p:nvSpPr>
        <p:spPr>
          <a:xfrm>
            <a:off x="251520" y="1340768"/>
            <a:ext cx="4176464" cy="5328592"/>
          </a:xfrm>
        </p:spPr>
        <p:txBody>
          <a:bodyPr>
            <a:noAutofit/>
          </a:bodyPr>
          <a:lstStyle/>
          <a:p>
            <a:pPr lvl="0"/>
            <a:endParaRPr lang="en-US" sz="3200" b="1" dirty="0"/>
          </a:p>
        </p:txBody>
      </p:sp>
      <p:pic>
        <p:nvPicPr>
          <p:cNvPr id="15" name="Picture 14" descr="P1010473.JPG"/>
          <p:cNvPicPr>
            <a:picLocks noChangeAspect="1"/>
          </p:cNvPicPr>
          <p:nvPr/>
        </p:nvPicPr>
        <p:blipFill>
          <a:blip r:embed="rId2" cstate="print"/>
          <a:stretch>
            <a:fillRect/>
          </a:stretch>
        </p:blipFill>
        <p:spPr>
          <a:xfrm>
            <a:off x="179512" y="1988840"/>
            <a:ext cx="4416491" cy="3312368"/>
          </a:xfrm>
          <a:prstGeom prst="rect">
            <a:avLst/>
          </a:prstGeom>
        </p:spPr>
      </p:pic>
      <p:pic>
        <p:nvPicPr>
          <p:cNvPr id="17" name="Content Placeholder 16" descr="P1010501.JPG"/>
          <p:cNvPicPr>
            <a:picLocks noGrp="1" noChangeAspect="1"/>
          </p:cNvPicPr>
          <p:nvPr>
            <p:ph sz="half" idx="2"/>
          </p:nvPr>
        </p:nvPicPr>
        <p:blipFill>
          <a:blip r:embed="rId3" cstate="print"/>
          <a:stretch>
            <a:fillRect/>
          </a:stretch>
        </p:blipFill>
        <p:spPr>
          <a:xfrm>
            <a:off x="4644008" y="2780928"/>
            <a:ext cx="4296477" cy="3222358"/>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ou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880110" lvl="0" indent="-742950">
              <a:buFont typeface="+mj-lt"/>
              <a:buAutoNum type="arabicPeriod" startAt="7"/>
            </a:pPr>
            <a:r>
              <a:rPr lang="en-US" sz="4400" dirty="0" smtClean="0"/>
              <a:t>Sacrament of Priesthood.</a:t>
            </a:r>
            <a:endParaRPr lang="en-US" sz="4400" dirty="0"/>
          </a:p>
        </p:txBody>
      </p:sp>
      <p:sp>
        <p:nvSpPr>
          <p:cNvPr id="6" name="Subtitle 5"/>
          <p:cNvSpPr>
            <a:spLocks noGrp="1"/>
          </p:cNvSpPr>
          <p:nvPr>
            <p:ph sz="half" idx="1"/>
          </p:nvPr>
        </p:nvSpPr>
        <p:spPr>
          <a:xfrm>
            <a:off x="179512" y="1340768"/>
            <a:ext cx="4429000" cy="5328592"/>
          </a:xfrm>
        </p:spPr>
        <p:txBody>
          <a:bodyPr>
            <a:noAutofit/>
          </a:bodyPr>
          <a:lstStyle/>
          <a:p>
            <a:pPr lvl="0"/>
            <a:r>
              <a:rPr lang="en-US" sz="2800" b="1" dirty="0" smtClean="0"/>
              <a:t>The sign of the Sacrament of Priesthood is </a:t>
            </a:r>
            <a:r>
              <a:rPr lang="en-US" sz="2800" b="1" dirty="0" smtClean="0">
                <a:solidFill>
                  <a:srgbClr val="00B050"/>
                </a:solidFill>
              </a:rPr>
              <a:t>the ordained person</a:t>
            </a:r>
            <a:r>
              <a:rPr lang="en-US" sz="2800" b="1" dirty="0" smtClean="0"/>
              <a:t>,, </a:t>
            </a:r>
            <a:r>
              <a:rPr lang="en-US" sz="2800" b="1" dirty="0" smtClean="0">
                <a:solidFill>
                  <a:srgbClr val="00B050"/>
                </a:solidFill>
              </a:rPr>
              <a:t>who accepts the prayers</a:t>
            </a:r>
            <a:r>
              <a:rPr lang="en-US" sz="2800" b="1" dirty="0" smtClean="0"/>
              <a:t> of the Sacrament of Priesthood and </a:t>
            </a:r>
            <a:r>
              <a:rPr lang="en-US" sz="2800" b="1" dirty="0" smtClean="0">
                <a:solidFill>
                  <a:srgbClr val="00B050"/>
                </a:solidFill>
              </a:rPr>
              <a:t>the laying of hands </a:t>
            </a:r>
            <a:r>
              <a:rPr lang="en-US" sz="2800" b="1" dirty="0" smtClean="0"/>
              <a:t>for a certain priestly rank, </a:t>
            </a:r>
            <a:r>
              <a:rPr lang="en-US" sz="2800" b="1" dirty="0" smtClean="0">
                <a:solidFill>
                  <a:srgbClr val="FF0000"/>
                </a:solidFill>
              </a:rPr>
              <a:t>to gain the grace for starting church services </a:t>
            </a:r>
            <a:endParaRPr lang="en-US" sz="2800" b="1" dirty="0">
              <a:solidFill>
                <a:srgbClr val="FF0000"/>
              </a:solidFill>
            </a:endParaRPr>
          </a:p>
        </p:txBody>
      </p:sp>
      <p:pic>
        <p:nvPicPr>
          <p:cNvPr id="7" name="Content Placeholder 6" descr="P1000427.JPG"/>
          <p:cNvPicPr>
            <a:picLocks noGrp="1" noChangeAspect="1"/>
          </p:cNvPicPr>
          <p:nvPr>
            <p:ph sz="half" idx="2"/>
          </p:nvPr>
        </p:nvPicPr>
        <p:blipFill>
          <a:blip r:embed="rId2" cstate="print"/>
          <a:stretch>
            <a:fillRect/>
          </a:stretch>
        </p:blipFill>
        <p:spPr>
          <a:xfrm>
            <a:off x="5292080" y="1556792"/>
            <a:ext cx="3394472" cy="4525963"/>
          </a:xfrm>
        </p:spPr>
      </p:pic>
      <p:pic>
        <p:nvPicPr>
          <p:cNvPr id="10" name="Picture 9" descr="P1000842.JPG"/>
          <p:cNvPicPr>
            <a:picLocks noChangeAspect="1"/>
          </p:cNvPicPr>
          <p:nvPr/>
        </p:nvPicPr>
        <p:blipFill>
          <a:blip r:embed="rId3" cstate="print"/>
          <a:stretch>
            <a:fillRect/>
          </a:stretch>
        </p:blipFill>
        <p:spPr>
          <a:xfrm>
            <a:off x="4932040" y="2492896"/>
            <a:ext cx="3899925" cy="292494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7"/>
                                        </p:tgtEl>
                                        <p:attrNameLst>
                                          <p:attrName>ppt_x</p:attrName>
                                        </p:attrNameLst>
                                      </p:cBhvr>
                                      <p:tavLst>
                                        <p:tav tm="0">
                                          <p:val>
                                            <p:strVal val="ppt_x"/>
                                          </p:val>
                                        </p:tav>
                                        <p:tav tm="100000">
                                          <p:val>
                                            <p:strVal val="ppt_x"/>
                                          </p:val>
                                        </p:tav>
                                      </p:tavLst>
                                    </p:anim>
                                    <p:anim calcmode="lin" valueType="num">
                                      <p:cBhvr additive="base">
                                        <p:cTn id="12" dur="500"/>
                                        <p:tgtEl>
                                          <p:spTgt spid="7"/>
                                        </p:tgtEl>
                                        <p:attrNameLst>
                                          <p:attrName>ppt_y</p:attrName>
                                        </p:attrNameLst>
                                      </p:cBhvr>
                                      <p:tavLst>
                                        <p:tav tm="0">
                                          <p:val>
                                            <p:strVal val="ppt_y"/>
                                          </p:val>
                                        </p:tav>
                                        <p:tav tm="100000">
                                          <p:val>
                                            <p:strVal val="1+ppt_h/2"/>
                                          </p:val>
                                        </p:tav>
                                      </p:tavLst>
                                    </p:anim>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ou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additive="base">
                                        <p:cTn id="28"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880110" lvl="0" indent="-742950">
              <a:buFont typeface="+mj-lt"/>
              <a:buAutoNum type="arabicPeriod"/>
            </a:pPr>
            <a:r>
              <a:rPr lang="en-US" sz="4400" dirty="0" smtClean="0"/>
              <a:t>Sacrament of Baptism</a:t>
            </a:r>
            <a:endParaRPr lang="en-US" sz="4400" dirty="0"/>
          </a:p>
        </p:txBody>
      </p:sp>
      <p:sp>
        <p:nvSpPr>
          <p:cNvPr id="6" name="Subtitle 5"/>
          <p:cNvSpPr>
            <a:spLocks noGrp="1"/>
          </p:cNvSpPr>
          <p:nvPr>
            <p:ph sz="half" idx="1"/>
          </p:nvPr>
        </p:nvSpPr>
        <p:spPr/>
        <p:txBody>
          <a:bodyPr>
            <a:noAutofit/>
          </a:bodyPr>
          <a:lstStyle/>
          <a:p>
            <a:pPr lvl="0" algn="just"/>
            <a:endParaRPr lang="en-US" sz="3200" b="1" dirty="0" smtClean="0">
              <a:solidFill>
                <a:srgbClr val="92D050"/>
              </a:solidFill>
            </a:endParaRPr>
          </a:p>
          <a:p>
            <a:pPr lvl="0"/>
            <a:r>
              <a:rPr lang="en-US" sz="3200" dirty="0" smtClean="0"/>
              <a:t>Instituted by the Lord Jesus by His Baptism in the River Jordan and by His words to Nicodemus saying.</a:t>
            </a:r>
            <a:endParaRPr lang="en-US" sz="3200" dirty="0"/>
          </a:p>
        </p:txBody>
      </p:sp>
      <p:pic>
        <p:nvPicPr>
          <p:cNvPr id="8" name="Picture 7" descr="Baptsm50.jpg"/>
          <p:cNvPicPr>
            <a:picLocks noChangeAspect="1"/>
          </p:cNvPicPr>
          <p:nvPr/>
        </p:nvPicPr>
        <p:blipFill>
          <a:blip r:embed="rId2" cstate="print"/>
          <a:stretch>
            <a:fillRect/>
          </a:stretch>
        </p:blipFill>
        <p:spPr>
          <a:xfrm>
            <a:off x="5364088" y="1268760"/>
            <a:ext cx="3035800" cy="5270329"/>
          </a:xfrm>
          <a:prstGeom prst="rect">
            <a:avLst/>
          </a:prstGeom>
        </p:spPr>
      </p:pic>
      <p:sp>
        <p:nvSpPr>
          <p:cNvPr id="9" name="Content Placeholder 8"/>
          <p:cNvSpPr>
            <a:spLocks noGrp="1"/>
          </p:cNvSpPr>
          <p:nvPr>
            <p:ph sz="half" idx="2"/>
          </p:nvPr>
        </p:nvSpPr>
        <p:spPr/>
        <p:txBody>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linds(horizontal)">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880110" lvl="0" indent="-742950">
              <a:buFont typeface="+mj-lt"/>
              <a:buAutoNum type="arabicPeriod"/>
            </a:pPr>
            <a:r>
              <a:rPr lang="en-US" sz="4400" dirty="0" smtClean="0"/>
              <a:t>Sacrament of Baptism</a:t>
            </a:r>
            <a:endParaRPr lang="en-US" sz="4400" dirty="0"/>
          </a:p>
        </p:txBody>
      </p:sp>
      <p:sp>
        <p:nvSpPr>
          <p:cNvPr id="6" name="Subtitle 5"/>
          <p:cNvSpPr>
            <a:spLocks noGrp="1"/>
          </p:cNvSpPr>
          <p:nvPr>
            <p:ph sz="half" idx="1"/>
          </p:nvPr>
        </p:nvSpPr>
        <p:spPr>
          <a:xfrm>
            <a:off x="179512" y="1196752"/>
            <a:ext cx="8712968" cy="2232249"/>
          </a:xfrm>
        </p:spPr>
        <p:txBody>
          <a:bodyPr>
            <a:noAutofit/>
          </a:bodyPr>
          <a:lstStyle/>
          <a:p>
            <a:pPr algn="just"/>
            <a:r>
              <a:rPr lang="en-US" sz="2800" b="1" dirty="0" smtClean="0"/>
              <a:t>-“ Most assuredly I say to you, unless one is </a:t>
            </a:r>
            <a:r>
              <a:rPr lang="en-US" sz="2800" b="1" dirty="0" smtClean="0">
                <a:solidFill>
                  <a:srgbClr val="92D050"/>
                </a:solidFill>
              </a:rPr>
              <a:t>born again he cannot see the kingdom of God </a:t>
            </a:r>
            <a:r>
              <a:rPr lang="en-US" sz="2800" b="1" dirty="0" smtClean="0"/>
              <a:t>…. Most assuredly, I say to you, unless one is born of water and the Spirit, he cannot enter the Kingdom of God” </a:t>
            </a:r>
            <a:r>
              <a:rPr lang="en-US" sz="2000" b="1" dirty="0" smtClean="0">
                <a:solidFill>
                  <a:srgbClr val="FF0000"/>
                </a:solidFill>
              </a:rPr>
              <a:t>(John 3).</a:t>
            </a:r>
          </a:p>
          <a:p>
            <a:pPr lvl="0" algn="just"/>
            <a:endParaRPr lang="en-US" sz="3200" b="1" dirty="0" smtClean="0">
              <a:solidFill>
                <a:srgbClr val="92D050"/>
              </a:solidFill>
            </a:endParaRPr>
          </a:p>
        </p:txBody>
      </p:sp>
      <p:sp>
        <p:nvSpPr>
          <p:cNvPr id="9" name="Content Placeholder 8"/>
          <p:cNvSpPr>
            <a:spLocks noGrp="1"/>
          </p:cNvSpPr>
          <p:nvPr>
            <p:ph sz="half" idx="2"/>
          </p:nvPr>
        </p:nvSpPr>
        <p:spPr>
          <a:xfrm>
            <a:off x="251520" y="3429000"/>
            <a:ext cx="8640960" cy="3240360"/>
          </a:xfrm>
        </p:spPr>
        <p:txBody>
          <a:bodyPr/>
          <a:lstStyle/>
          <a:p>
            <a:pPr lvl="0"/>
            <a:r>
              <a:rPr lang="en-US" sz="2800" b="1" dirty="0" smtClean="0">
                <a:solidFill>
                  <a:srgbClr val="FFC000"/>
                </a:solidFill>
              </a:rPr>
              <a:t>And by saying to the Fathers the Apostles, “Go therefore and make disciples of all nations, baptizing them in the name of the Father and of the Son and of the Holy Spirit</a:t>
            </a:r>
            <a:r>
              <a:rPr lang="en-US" sz="2800" dirty="0" smtClean="0"/>
              <a:t>” </a:t>
            </a:r>
            <a:r>
              <a:rPr lang="en-US" sz="2000" b="1" dirty="0" smtClean="0">
                <a:solidFill>
                  <a:srgbClr val="FF0000"/>
                </a:solidFill>
              </a:rPr>
              <a:t>(Matthew 28:19).</a:t>
            </a:r>
          </a:p>
          <a:p>
            <a:pPr lvl="0"/>
            <a:endParaRPr lang="en-US" sz="2000" b="1" dirty="0" smtClean="0">
              <a:solidFill>
                <a:srgbClr val="FF0000"/>
              </a:solidFill>
            </a:endParaRPr>
          </a:p>
          <a:p>
            <a:pPr lvl="0"/>
            <a:r>
              <a:rPr lang="en-US" sz="2800" b="1" dirty="0" smtClean="0"/>
              <a:t>By Baptism we are made </a:t>
            </a:r>
            <a:r>
              <a:rPr lang="en-US" sz="2800" b="1" dirty="0" smtClean="0">
                <a:solidFill>
                  <a:srgbClr val="92D050"/>
                </a:solidFill>
              </a:rPr>
              <a:t>children of God our father, and this is imperishable.</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heckerboard(across)">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9">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880110" lvl="0" indent="-742950">
              <a:buFont typeface="+mj-lt"/>
              <a:buAutoNum type="arabicPeriod" startAt="2"/>
            </a:pPr>
            <a:r>
              <a:rPr lang="en-US" sz="4400" dirty="0" smtClean="0"/>
              <a:t>Sacrament of Confirmation.</a:t>
            </a:r>
            <a:endParaRPr lang="en-US" sz="4400" dirty="0"/>
          </a:p>
        </p:txBody>
      </p:sp>
      <p:sp>
        <p:nvSpPr>
          <p:cNvPr id="6" name="Subtitle 5"/>
          <p:cNvSpPr>
            <a:spLocks noGrp="1"/>
          </p:cNvSpPr>
          <p:nvPr>
            <p:ph sz="half" idx="1"/>
          </p:nvPr>
        </p:nvSpPr>
        <p:spPr>
          <a:xfrm>
            <a:off x="457200" y="1600200"/>
            <a:ext cx="4906888" cy="4997152"/>
          </a:xfrm>
        </p:spPr>
        <p:txBody>
          <a:bodyPr>
            <a:noAutofit/>
          </a:bodyPr>
          <a:lstStyle/>
          <a:p>
            <a:pPr lvl="0"/>
            <a:r>
              <a:rPr lang="en-US" sz="3200" b="1" dirty="0" smtClean="0"/>
              <a:t>Instituted by the Lord Jesus when He said: “</a:t>
            </a:r>
            <a:r>
              <a:rPr lang="en-US" sz="3200" b="1" dirty="0" smtClean="0">
                <a:solidFill>
                  <a:srgbClr val="92D050"/>
                </a:solidFill>
              </a:rPr>
              <a:t>If anyone thirsts  let him come to Me and drink.</a:t>
            </a:r>
            <a:r>
              <a:rPr lang="en-US" sz="3200" b="1" dirty="0" smtClean="0"/>
              <a:t>  He who believes in Me, as the Scripture has said, out of his heart will flow rivers of living water”. </a:t>
            </a:r>
            <a:r>
              <a:rPr lang="en-US" sz="2400" dirty="0" smtClean="0">
                <a:solidFill>
                  <a:srgbClr val="FF0000"/>
                </a:solidFill>
              </a:rPr>
              <a:t>(John 7:37</a:t>
            </a:r>
            <a:endParaRPr lang="en-US" sz="2400" dirty="0">
              <a:solidFill>
                <a:srgbClr val="FF0000"/>
              </a:solidFill>
            </a:endParaRPr>
          </a:p>
        </p:txBody>
      </p:sp>
      <p:pic>
        <p:nvPicPr>
          <p:cNvPr id="8" name="Picture 7" descr="P1000308.JPG"/>
          <p:cNvPicPr>
            <a:picLocks noChangeAspect="1"/>
          </p:cNvPicPr>
          <p:nvPr/>
        </p:nvPicPr>
        <p:blipFill>
          <a:blip r:embed="rId2" cstate="print"/>
          <a:stretch>
            <a:fillRect/>
          </a:stretch>
        </p:blipFill>
        <p:spPr>
          <a:xfrm>
            <a:off x="5364088" y="2564903"/>
            <a:ext cx="3558163" cy="2768153"/>
          </a:xfrm>
          <a:prstGeom prst="rect">
            <a:avLst/>
          </a:prstGeom>
        </p:spPr>
      </p:pic>
      <p:sp>
        <p:nvSpPr>
          <p:cNvPr id="10" name="Content Placeholder 9"/>
          <p:cNvSpPr>
            <a:spLocks noGrp="1"/>
          </p:cNvSpPr>
          <p:nvPr>
            <p:ph sz="half" idx="2"/>
          </p:nvPr>
        </p:nvSpPr>
        <p:spPr>
          <a:xfrm>
            <a:off x="5724128" y="1628800"/>
            <a:ext cx="2962672" cy="4497363"/>
          </a:xfrm>
        </p:spPr>
        <p:txBody>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880110" lvl="0" indent="-742950">
              <a:buFont typeface="+mj-lt"/>
              <a:buAutoNum type="arabicPeriod" startAt="2"/>
            </a:pPr>
            <a:r>
              <a:rPr lang="en-US" sz="4400" dirty="0" smtClean="0"/>
              <a:t>Sacrament of Confirmation.</a:t>
            </a:r>
            <a:endParaRPr lang="en-US" sz="4400" dirty="0"/>
          </a:p>
        </p:txBody>
      </p:sp>
      <p:sp>
        <p:nvSpPr>
          <p:cNvPr id="6" name="Subtitle 5"/>
          <p:cNvSpPr>
            <a:spLocks noGrp="1"/>
          </p:cNvSpPr>
          <p:nvPr>
            <p:ph sz="half" idx="1"/>
          </p:nvPr>
        </p:nvSpPr>
        <p:spPr>
          <a:xfrm>
            <a:off x="179512" y="1196753"/>
            <a:ext cx="8712968" cy="1800200"/>
          </a:xfrm>
        </p:spPr>
        <p:txBody>
          <a:bodyPr>
            <a:noAutofit/>
          </a:bodyPr>
          <a:lstStyle/>
          <a:p>
            <a:pPr lvl="0"/>
            <a:r>
              <a:rPr lang="en-US" sz="2800" b="1" dirty="0" smtClean="0">
                <a:solidFill>
                  <a:srgbClr val="92D050"/>
                </a:solidFill>
              </a:rPr>
              <a:t>But this He spoke concerning the Spirit whom those believing in Him would receive</a:t>
            </a:r>
            <a:r>
              <a:rPr lang="en-US" sz="2800" b="1" dirty="0" smtClean="0"/>
              <a:t>; for the Holy Spirit was not yet given, because Jesus was not yet glorified”</a:t>
            </a:r>
            <a:r>
              <a:rPr lang="en-US" sz="2800" dirty="0" smtClean="0"/>
              <a:t> </a:t>
            </a:r>
            <a:r>
              <a:rPr lang="en-US" sz="2000" b="1" dirty="0" smtClean="0">
                <a:solidFill>
                  <a:srgbClr val="FF0000"/>
                </a:solidFill>
              </a:rPr>
              <a:t>(John 7:37-39).</a:t>
            </a:r>
          </a:p>
          <a:p>
            <a:pPr lvl="0"/>
            <a:endParaRPr lang="en-US" sz="2000" b="1" dirty="0" smtClean="0">
              <a:solidFill>
                <a:srgbClr val="FF0000"/>
              </a:solidFill>
            </a:endParaRPr>
          </a:p>
          <a:p>
            <a:pPr lvl="0" algn="just"/>
            <a:endParaRPr lang="en-US" sz="3200" b="1" dirty="0" smtClean="0">
              <a:solidFill>
                <a:srgbClr val="92D050"/>
              </a:solidFill>
            </a:endParaRPr>
          </a:p>
        </p:txBody>
      </p:sp>
      <p:sp>
        <p:nvSpPr>
          <p:cNvPr id="9" name="Content Placeholder 8"/>
          <p:cNvSpPr>
            <a:spLocks noGrp="1"/>
          </p:cNvSpPr>
          <p:nvPr>
            <p:ph sz="half" idx="2"/>
          </p:nvPr>
        </p:nvSpPr>
        <p:spPr>
          <a:xfrm>
            <a:off x="251520" y="2996952"/>
            <a:ext cx="8640960" cy="3672408"/>
          </a:xfrm>
        </p:spPr>
        <p:txBody>
          <a:bodyPr>
            <a:normAutofit fontScale="85000" lnSpcReduction="20000"/>
          </a:bodyPr>
          <a:lstStyle/>
          <a:p>
            <a:pPr lvl="0"/>
            <a:r>
              <a:rPr lang="en-US" sz="3300" b="1" dirty="0" smtClean="0">
                <a:solidFill>
                  <a:srgbClr val="FFC000"/>
                </a:solidFill>
              </a:rPr>
              <a:t>About the Sacrament of Confirmation,</a:t>
            </a:r>
          </a:p>
          <a:p>
            <a:pPr lvl="0"/>
            <a:endParaRPr lang="en-US" sz="3300" b="1" dirty="0" smtClean="0"/>
          </a:p>
          <a:p>
            <a:r>
              <a:rPr lang="en-US" sz="3300" b="1" dirty="0" smtClean="0">
                <a:solidFill>
                  <a:srgbClr val="FF0000"/>
                </a:solidFill>
              </a:rPr>
              <a:t>In the Book of Acts </a:t>
            </a:r>
            <a:r>
              <a:rPr lang="en-US" sz="3300" b="1" dirty="0" smtClean="0"/>
              <a:t>it is mentioned: “Now when the Apostles who were at Jerusalem heard that Samaria had received the Word of God, they sent Peter and John to them, who, when they had come down, prayed for them that they might receive the Holy Spirit.  For as yet He had fallen upon none of them</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checkerboard(across)">
                                      <p:cBhvr>
                                        <p:cTn id="1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7544" y="548680"/>
            <a:ext cx="8229600" cy="1265312"/>
          </a:xfrm>
        </p:spPr>
        <p:txBody>
          <a:bodyPr/>
          <a:lstStyle/>
          <a:p>
            <a:r>
              <a:rPr lang="en-US" dirty="0" smtClean="0">
                <a:solidFill>
                  <a:srgbClr val="00B0F0"/>
                </a:solidFill>
                <a:effectLst/>
              </a:rPr>
              <a:t>What is a sacrament?</a:t>
            </a:r>
            <a:endParaRPr lang="en-US" dirty="0">
              <a:solidFill>
                <a:srgbClr val="00B0F0"/>
              </a:solidFill>
              <a:effectLst/>
            </a:endParaRPr>
          </a:p>
        </p:txBody>
      </p:sp>
      <p:sp>
        <p:nvSpPr>
          <p:cNvPr id="6" name="Subtitle 5"/>
          <p:cNvSpPr>
            <a:spLocks noGrp="1"/>
          </p:cNvSpPr>
          <p:nvPr>
            <p:ph type="subTitle" idx="1"/>
          </p:nvPr>
        </p:nvSpPr>
        <p:spPr>
          <a:xfrm>
            <a:off x="755576" y="2780928"/>
            <a:ext cx="7632848" cy="3672408"/>
          </a:xfrm>
        </p:spPr>
        <p:txBody>
          <a:bodyPr>
            <a:noAutofit/>
          </a:bodyPr>
          <a:lstStyle/>
          <a:p>
            <a:pPr lvl="0"/>
            <a:r>
              <a:rPr lang="en-US" sz="4000" dirty="0" smtClean="0">
                <a:solidFill>
                  <a:schemeClr val="tx1">
                    <a:lumMod val="85000"/>
                  </a:schemeClr>
                </a:solidFill>
                <a:latin typeface="Arial Rounded MT Bold" pitchFamily="34" charset="0"/>
              </a:rPr>
              <a:t>The Church Sacrament is an invisible grace we receive by practicing a visible rite, and a visible sign or substance performed by a priest.</a:t>
            </a:r>
            <a:endParaRPr lang="en-US" sz="4000" dirty="0">
              <a:solidFill>
                <a:schemeClr val="tx1">
                  <a:lumMod val="85000"/>
                </a:schemeClr>
              </a:solidFill>
              <a:latin typeface="Arial Rounded MT Bold"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880110" lvl="0" indent="-742950">
              <a:buFont typeface="+mj-lt"/>
              <a:buAutoNum type="arabicPeriod" startAt="2"/>
            </a:pPr>
            <a:r>
              <a:rPr lang="en-US" sz="4400" dirty="0" smtClean="0"/>
              <a:t>Sacrament of Confirmation.</a:t>
            </a:r>
            <a:endParaRPr lang="en-US" sz="4400" dirty="0"/>
          </a:p>
        </p:txBody>
      </p:sp>
      <p:sp>
        <p:nvSpPr>
          <p:cNvPr id="6" name="Subtitle 5"/>
          <p:cNvSpPr>
            <a:spLocks noGrp="1"/>
          </p:cNvSpPr>
          <p:nvPr>
            <p:ph sz="half" idx="1"/>
          </p:nvPr>
        </p:nvSpPr>
        <p:spPr>
          <a:xfrm>
            <a:off x="179512" y="1196752"/>
            <a:ext cx="8712968" cy="3240359"/>
          </a:xfrm>
        </p:spPr>
        <p:txBody>
          <a:bodyPr>
            <a:noAutofit/>
          </a:bodyPr>
          <a:lstStyle/>
          <a:p>
            <a:pPr lvl="0" algn="just">
              <a:buFont typeface="Wingdings" pitchFamily="2" charset="2"/>
              <a:buChar char="v"/>
            </a:pPr>
            <a:r>
              <a:rPr lang="en-US" sz="2800" b="1" dirty="0" smtClean="0"/>
              <a:t>They had only been baptized in the name of the Lord Jesus.  Then they laid hands on them, and they received the Holy Spirit.  For as yet He had fallen upon none of them.  They had only been baptized in the name of the Lord Jesus.  Then they laid hands on them, and they received the Holy Spirit” </a:t>
            </a:r>
            <a:r>
              <a:rPr lang="en-US" sz="2000" b="1" dirty="0" smtClean="0">
                <a:solidFill>
                  <a:srgbClr val="FF0000"/>
                </a:solidFill>
              </a:rPr>
              <a:t>(Acts 8:14-17).</a:t>
            </a:r>
          </a:p>
        </p:txBody>
      </p:sp>
      <p:sp>
        <p:nvSpPr>
          <p:cNvPr id="9" name="Content Placeholder 8"/>
          <p:cNvSpPr>
            <a:spLocks noGrp="1"/>
          </p:cNvSpPr>
          <p:nvPr>
            <p:ph sz="half" idx="2"/>
          </p:nvPr>
        </p:nvSpPr>
        <p:spPr>
          <a:xfrm>
            <a:off x="539552" y="4797152"/>
            <a:ext cx="8352928" cy="1368152"/>
          </a:xfrm>
        </p:spPr>
        <p:txBody>
          <a:bodyPr>
            <a:normAutofit/>
          </a:bodyPr>
          <a:lstStyle/>
          <a:p>
            <a:pPr lvl="0">
              <a:buFont typeface="Wingdings" pitchFamily="2" charset="2"/>
              <a:buChar char="v"/>
            </a:pPr>
            <a:r>
              <a:rPr lang="en-US" sz="3200" b="1" dirty="0" smtClean="0">
                <a:solidFill>
                  <a:srgbClr val="00B0F0"/>
                </a:solidFill>
              </a:rPr>
              <a:t>By  Chrism we are made soldiers of our great King, and this is imperishable.</a:t>
            </a:r>
          </a:p>
          <a:p>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3" presetClass="emph" presetSubtype="0" fill="remove" nodeType="clickEffect">
                                  <p:stCondLst>
                                    <p:cond delay="0"/>
                                  </p:stCondLst>
                                  <p:childTnLst>
                                    <p:animClr clrSpc="rgb" dir="cw">
                                      <p:cBhvr override="childStyle">
                                        <p:cTn id="17" dur="1500" accel="50000" autoRev="1" fill="hold" tmFilter="0, 0; .33333, 1; 1, 1">
                                          <p:stCondLst>
                                            <p:cond delay="0"/>
                                          </p:stCondLst>
                                        </p:cTn>
                                        <p:tgtEl>
                                          <p:spTgt spid="9">
                                            <p:txEl>
                                              <p:pRg st="0" end="0"/>
                                            </p:txEl>
                                          </p:spTgt>
                                        </p:tgtEl>
                                        <p:attrNameLst>
                                          <p:attrName>style.color</p:attrName>
                                        </p:attrNameLst>
                                      </p:cBhvr>
                                      <p:to>
                                        <a:schemeClr val="accent2"/>
                                      </p:to>
                                    </p:animClr>
                                    <p:animClr clrSpc="rgb" dir="cw">
                                      <p:cBhvr>
                                        <p:cTn id="18" dur="1500" accel="50000" autoRev="1" fill="hold" tmFilter="0, 0; .33333, 1; 1, 1">
                                          <p:stCondLst>
                                            <p:cond delay="0"/>
                                          </p:stCondLst>
                                        </p:cTn>
                                        <p:tgtEl>
                                          <p:spTgt spid="9">
                                            <p:txEl>
                                              <p:pRg st="0" end="0"/>
                                            </p:txEl>
                                          </p:spTgt>
                                        </p:tgtEl>
                                        <p:attrNameLst>
                                          <p:attrName>fillcolor</p:attrName>
                                        </p:attrNameLst>
                                      </p:cBhvr>
                                      <p:to>
                                        <a:schemeClr val="accent2"/>
                                      </p:to>
                                    </p:animClr>
                                    <p:set>
                                      <p:cBhvr>
                                        <p:cTn id="19" dur="3000" fill="hold"/>
                                        <p:tgtEl>
                                          <p:spTgt spid="9">
                                            <p:txEl>
                                              <p:pRg st="0" end="0"/>
                                            </p:txEl>
                                          </p:spTgt>
                                        </p:tgtEl>
                                        <p:attrNameLst>
                                          <p:attrName>fill.type</p:attrName>
                                        </p:attrNameLst>
                                      </p:cBhvr>
                                      <p:to>
                                        <p:strVal val="solid"/>
                                      </p:to>
                                    </p:set>
                                    <p:set>
                                      <p:cBhvr>
                                        <p:cTn id="20" dur="3000" fill="hold"/>
                                        <p:tgtEl>
                                          <p:spTgt spid="9">
                                            <p:txEl>
                                              <p:pRg st="0" end="0"/>
                                            </p:txEl>
                                          </p:spTgt>
                                        </p:tgtEl>
                                        <p:attrNameLst>
                                          <p:attrName>fill.on</p:attrName>
                                        </p:attrNameLst>
                                      </p:cBhvr>
                                      <p:to>
                                        <p:strVal val="true"/>
                                      </p:to>
                                    </p:set>
                                    <p:animScale>
                                      <p:cBhvr>
                                        <p:cTn id="21" dur="1500" accel="50000" autoRev="1" fill="hold" tmFilter="0, 0; .33333, 1; 1, 1">
                                          <p:stCondLst>
                                            <p:cond delay="0"/>
                                          </p:stCondLst>
                                        </p:cTn>
                                        <p:tgtEl>
                                          <p:spTgt spid="9">
                                            <p:txEl>
                                              <p:pRg st="0" end="0"/>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880110" lvl="0" indent="-742950">
              <a:buFont typeface="+mj-lt"/>
              <a:buAutoNum type="arabicPeriod" startAt="3"/>
            </a:pPr>
            <a:r>
              <a:rPr lang="en-US" sz="4400" dirty="0" smtClean="0"/>
              <a:t>Sacrament of Confession.</a:t>
            </a:r>
            <a:endParaRPr lang="en-US" sz="4400" dirty="0"/>
          </a:p>
        </p:txBody>
      </p:sp>
      <p:sp>
        <p:nvSpPr>
          <p:cNvPr id="6" name="Subtitle 5"/>
          <p:cNvSpPr>
            <a:spLocks noGrp="1"/>
          </p:cNvSpPr>
          <p:nvPr>
            <p:ph sz="half" idx="1"/>
          </p:nvPr>
        </p:nvSpPr>
        <p:spPr>
          <a:xfrm>
            <a:off x="457200" y="1600200"/>
            <a:ext cx="5266928" cy="4925144"/>
          </a:xfrm>
        </p:spPr>
        <p:txBody>
          <a:bodyPr>
            <a:noAutofit/>
          </a:bodyPr>
          <a:lstStyle/>
          <a:p>
            <a:pPr lvl="0"/>
            <a:r>
              <a:rPr lang="en-US" sz="3200" b="1" dirty="0" smtClean="0">
                <a:solidFill>
                  <a:srgbClr val="92D050"/>
                </a:solidFill>
              </a:rPr>
              <a:t>Instituted by the Lord Jesus when He said to His disciples: </a:t>
            </a:r>
            <a:r>
              <a:rPr lang="en-US" sz="3200" b="1" dirty="0" smtClean="0"/>
              <a:t>“Assuredly I say to you,  whatever you bind on earth will be bound in heaven, and whatever you loose on earth will be loosed in heaven” </a:t>
            </a:r>
            <a:r>
              <a:rPr lang="en-US" sz="2400" b="1" dirty="0" smtClean="0">
                <a:solidFill>
                  <a:srgbClr val="FF0000"/>
                </a:solidFill>
              </a:rPr>
              <a:t>(Matthew 18:18)</a:t>
            </a:r>
            <a:endParaRPr lang="en-US" sz="2400" b="1" dirty="0">
              <a:solidFill>
                <a:srgbClr val="FF0000"/>
              </a:solidFill>
            </a:endParaRPr>
          </a:p>
        </p:txBody>
      </p:sp>
      <p:pic>
        <p:nvPicPr>
          <p:cNvPr id="7" name="Content Placeholder 6" descr="Prodigal son.jpg"/>
          <p:cNvPicPr>
            <a:picLocks noGrp="1" noChangeAspect="1"/>
          </p:cNvPicPr>
          <p:nvPr>
            <p:ph sz="half" idx="2"/>
          </p:nvPr>
        </p:nvPicPr>
        <p:blipFill>
          <a:blip r:embed="rId2" cstate="print"/>
          <a:stretch>
            <a:fillRect/>
          </a:stretch>
        </p:blipFill>
        <p:spPr>
          <a:xfrm>
            <a:off x="5652120" y="1844824"/>
            <a:ext cx="3294453" cy="4104888"/>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ou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amond(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880110" lvl="0" indent="-742950">
              <a:buFont typeface="+mj-lt"/>
              <a:buAutoNum type="arabicPeriod" startAt="3"/>
            </a:pPr>
            <a:r>
              <a:rPr lang="en-US" sz="4400" dirty="0" smtClean="0"/>
              <a:t>Sacrament of Confession.</a:t>
            </a:r>
            <a:endParaRPr lang="en-US" sz="4400" dirty="0"/>
          </a:p>
        </p:txBody>
      </p:sp>
      <p:sp>
        <p:nvSpPr>
          <p:cNvPr id="6" name="Subtitle 5"/>
          <p:cNvSpPr>
            <a:spLocks noGrp="1"/>
          </p:cNvSpPr>
          <p:nvPr>
            <p:ph sz="half" idx="1"/>
          </p:nvPr>
        </p:nvSpPr>
        <p:spPr>
          <a:xfrm>
            <a:off x="251520" y="1700808"/>
            <a:ext cx="8712968" cy="4896544"/>
          </a:xfrm>
        </p:spPr>
        <p:txBody>
          <a:bodyPr>
            <a:noAutofit/>
          </a:bodyPr>
          <a:lstStyle/>
          <a:p>
            <a:pPr lvl="0"/>
            <a:r>
              <a:rPr lang="en-US" sz="2800" b="1" dirty="0" smtClean="0"/>
              <a:t>And after Resurrection </a:t>
            </a:r>
          </a:p>
          <a:p>
            <a:pPr lvl="0"/>
            <a:r>
              <a:rPr lang="en-US" sz="3600" b="1" dirty="0" smtClean="0"/>
              <a:t>Jesus said, “</a:t>
            </a:r>
            <a:r>
              <a:rPr lang="en-US" sz="3600" b="1" dirty="0" smtClean="0">
                <a:solidFill>
                  <a:srgbClr val="FF0000"/>
                </a:solidFill>
              </a:rPr>
              <a:t>As the Father has sent me, I also send you</a:t>
            </a:r>
            <a:r>
              <a:rPr lang="en-US" sz="3600" b="1" dirty="0" smtClean="0"/>
              <a:t> and when had said this, He had said this, </a:t>
            </a:r>
            <a:r>
              <a:rPr lang="en-US" sz="3600" b="1" dirty="0" smtClean="0">
                <a:solidFill>
                  <a:srgbClr val="92D050"/>
                </a:solidFill>
              </a:rPr>
              <a:t>He breathed on them, and said to them “Receive the Holy Spirit.</a:t>
            </a:r>
            <a:r>
              <a:rPr lang="en-US" sz="3600" b="1" dirty="0" smtClean="0"/>
              <a:t>  If you forgive the sins of any, they are forgiven them, if you retain the sins of any, they are retained” </a:t>
            </a:r>
            <a:r>
              <a:rPr lang="en-US" sz="2400" b="1" dirty="0" smtClean="0">
                <a:solidFill>
                  <a:srgbClr val="FF0000"/>
                </a:solidFill>
              </a:rPr>
              <a:t>(John 20:21-22).</a:t>
            </a:r>
            <a:endParaRPr lang="en-US" sz="2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checkerboard(across)">
                                      <p:cBhvr>
                                        <p:cTn id="1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880110" lvl="0" indent="-742950">
              <a:buFont typeface="+mj-lt"/>
              <a:buAutoNum type="arabicPeriod" startAt="4"/>
            </a:pPr>
            <a:r>
              <a:rPr lang="en-US" sz="4400" dirty="0" smtClean="0"/>
              <a:t>Sacrament of Eucharist.</a:t>
            </a:r>
            <a:endParaRPr lang="en-US" sz="4400" dirty="0"/>
          </a:p>
        </p:txBody>
      </p:sp>
      <p:pic>
        <p:nvPicPr>
          <p:cNvPr id="8" name="Content Placeholder 7" descr="Supper50.jpg"/>
          <p:cNvPicPr>
            <a:picLocks noGrp="1" noChangeAspect="1"/>
          </p:cNvPicPr>
          <p:nvPr>
            <p:ph sz="half" idx="1"/>
          </p:nvPr>
        </p:nvPicPr>
        <p:blipFill>
          <a:blip r:embed="rId2" cstate="print"/>
          <a:stretch>
            <a:fillRect/>
          </a:stretch>
        </p:blipFill>
        <p:spPr>
          <a:xfrm>
            <a:off x="395536" y="2132856"/>
            <a:ext cx="8474034" cy="2761780"/>
          </a:xfrm>
        </p:spPr>
      </p:pic>
      <p:sp>
        <p:nvSpPr>
          <p:cNvPr id="9" name="Content Placeholder 8"/>
          <p:cNvSpPr>
            <a:spLocks noGrp="1"/>
          </p:cNvSpPr>
          <p:nvPr>
            <p:ph sz="half" idx="2"/>
          </p:nvPr>
        </p:nvSpPr>
        <p:spPr>
          <a:xfrm>
            <a:off x="467544" y="5373216"/>
            <a:ext cx="8219256" cy="1080120"/>
          </a:xfrm>
        </p:spPr>
        <p:txBody>
          <a:bodyPr>
            <a:normAutofit/>
          </a:bodyPr>
          <a:lstStyle/>
          <a:p>
            <a:pPr>
              <a:buNone/>
            </a:pPr>
            <a:r>
              <a:rPr lang="en-US" sz="4000" b="1" dirty="0" smtClean="0">
                <a:solidFill>
                  <a:srgbClr val="00B0F0"/>
                </a:solidFill>
              </a:rPr>
              <a:t>“Take eat, this is My Body.</a:t>
            </a:r>
            <a:r>
              <a:rPr lang="en-US" sz="4000" b="1" dirty="0" smtClean="0">
                <a:solidFill>
                  <a:srgbClr val="FF0000"/>
                </a:solidFill>
              </a:rPr>
              <a:t> </a:t>
            </a:r>
            <a:r>
              <a:rPr lang="en-US" sz="1600" b="1" dirty="0" smtClean="0">
                <a:solidFill>
                  <a:srgbClr val="FF0000"/>
                </a:solidFill>
              </a:rPr>
              <a:t>(Mark 14:22-24)</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880110" lvl="0" indent="-742950">
              <a:buFont typeface="+mj-lt"/>
              <a:buAutoNum type="arabicPeriod" startAt="4"/>
            </a:pPr>
            <a:r>
              <a:rPr lang="en-US" sz="4400" dirty="0" smtClean="0"/>
              <a:t>Sacrament of Eucharist.</a:t>
            </a:r>
            <a:endParaRPr lang="en-US" sz="4400" dirty="0"/>
          </a:p>
        </p:txBody>
      </p:sp>
      <p:sp>
        <p:nvSpPr>
          <p:cNvPr id="6" name="Subtitle 5"/>
          <p:cNvSpPr>
            <a:spLocks noGrp="1"/>
          </p:cNvSpPr>
          <p:nvPr>
            <p:ph sz="half" idx="1"/>
          </p:nvPr>
        </p:nvSpPr>
        <p:spPr>
          <a:xfrm>
            <a:off x="457200" y="1600200"/>
            <a:ext cx="8291264" cy="5069160"/>
          </a:xfrm>
        </p:spPr>
        <p:txBody>
          <a:bodyPr>
            <a:noAutofit/>
          </a:bodyPr>
          <a:lstStyle/>
          <a:p>
            <a:pPr lvl="0">
              <a:buFont typeface="Wingdings" pitchFamily="2" charset="2"/>
              <a:buChar char="v"/>
            </a:pPr>
            <a:r>
              <a:rPr lang="en-US" sz="3200" b="1" dirty="0" smtClean="0"/>
              <a:t> </a:t>
            </a:r>
            <a:r>
              <a:rPr lang="en-US" sz="3200" b="1" dirty="0" smtClean="0">
                <a:solidFill>
                  <a:srgbClr val="92D050"/>
                </a:solidFill>
              </a:rPr>
              <a:t>Instituted by the Lord Jesus in the upper room in Zion, on the night of His passion</a:t>
            </a:r>
            <a:r>
              <a:rPr lang="en-US" sz="3200" b="1" dirty="0" smtClean="0"/>
              <a:t> </a:t>
            </a:r>
          </a:p>
          <a:p>
            <a:pPr lvl="0">
              <a:buFont typeface="Wingdings" pitchFamily="2" charset="2"/>
              <a:buChar char="v"/>
            </a:pPr>
            <a:r>
              <a:rPr lang="en-US" sz="3200" b="1" dirty="0" smtClean="0"/>
              <a:t>when </a:t>
            </a:r>
            <a:r>
              <a:rPr lang="en-US" sz="3200" b="1" u="sng" dirty="0" smtClean="0"/>
              <a:t>He took bread</a:t>
            </a:r>
            <a:r>
              <a:rPr lang="en-US" sz="3200" b="1" dirty="0" smtClean="0"/>
              <a:t>, blessed it and broke it, and gave it to His disciples saying, </a:t>
            </a:r>
            <a:r>
              <a:rPr lang="en-US" sz="3200" b="1" dirty="0" smtClean="0">
                <a:solidFill>
                  <a:srgbClr val="00B0F0"/>
                </a:solidFill>
              </a:rPr>
              <a:t>“Take eat, this is My Body.  </a:t>
            </a:r>
            <a:r>
              <a:rPr lang="en-US" sz="3200" b="1" dirty="0" smtClean="0"/>
              <a:t>Then </a:t>
            </a:r>
            <a:r>
              <a:rPr lang="en-US" sz="3200" b="1" u="sng" dirty="0" smtClean="0"/>
              <a:t>He took the cup</a:t>
            </a:r>
            <a:r>
              <a:rPr lang="en-US" sz="3200" b="1" dirty="0" smtClean="0"/>
              <a:t>, and they all drank from it and He said to them </a:t>
            </a:r>
            <a:r>
              <a:rPr lang="en-US" sz="3200" b="1" dirty="0" smtClean="0">
                <a:solidFill>
                  <a:srgbClr val="00B0F0"/>
                </a:solidFill>
              </a:rPr>
              <a:t>“This is My Blood of the new covenant </a:t>
            </a:r>
            <a:r>
              <a:rPr lang="en-US" sz="3200" b="1" dirty="0" smtClean="0"/>
              <a:t>which  is shed for many” </a:t>
            </a:r>
            <a:r>
              <a:rPr lang="en-US" sz="2400" b="1" dirty="0" smtClean="0">
                <a:solidFill>
                  <a:srgbClr val="FF0000"/>
                </a:solidFill>
              </a:rPr>
              <a:t>(Mark 14:22-24)</a:t>
            </a:r>
            <a:endParaRPr lang="en-US" sz="24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880110" lvl="0" indent="-742950">
              <a:buFont typeface="+mj-lt"/>
              <a:buAutoNum type="arabicPeriod" startAt="5"/>
            </a:pPr>
            <a:r>
              <a:rPr lang="en-US" sz="4400" dirty="0" smtClean="0"/>
              <a:t>Sacrament of Unction of Sick.</a:t>
            </a:r>
            <a:endParaRPr lang="en-US" sz="4400" dirty="0"/>
          </a:p>
        </p:txBody>
      </p:sp>
      <p:sp>
        <p:nvSpPr>
          <p:cNvPr id="6" name="Subtitle 5"/>
          <p:cNvSpPr>
            <a:spLocks noGrp="1"/>
          </p:cNvSpPr>
          <p:nvPr>
            <p:ph sz="half" idx="1"/>
          </p:nvPr>
        </p:nvSpPr>
        <p:spPr>
          <a:xfrm>
            <a:off x="179512" y="1556792"/>
            <a:ext cx="4042792" cy="5040560"/>
          </a:xfrm>
        </p:spPr>
        <p:txBody>
          <a:bodyPr>
            <a:noAutofit/>
          </a:bodyPr>
          <a:lstStyle/>
          <a:p>
            <a:pPr lvl="0"/>
            <a:r>
              <a:rPr lang="en-US" sz="3600" dirty="0" smtClean="0">
                <a:solidFill>
                  <a:srgbClr val="92D050"/>
                </a:solidFill>
              </a:rPr>
              <a:t>Instituted by the Lord Jesus when He said to His disciples, </a:t>
            </a:r>
            <a:r>
              <a:rPr lang="en-US" sz="3600" b="1" dirty="0" smtClean="0">
                <a:solidFill>
                  <a:srgbClr val="00B0F0"/>
                </a:solidFill>
              </a:rPr>
              <a:t>“Heal the sick, cleanse the lepers” </a:t>
            </a:r>
            <a:r>
              <a:rPr lang="en-US" sz="2400" b="1" dirty="0" smtClean="0">
                <a:solidFill>
                  <a:srgbClr val="FF0000"/>
                </a:solidFill>
              </a:rPr>
              <a:t>(Matthew 10:8)</a:t>
            </a:r>
            <a:r>
              <a:rPr lang="en-US" sz="2400" dirty="0" smtClean="0">
                <a:solidFill>
                  <a:srgbClr val="FF0000"/>
                </a:solidFill>
              </a:rPr>
              <a:t>, </a:t>
            </a:r>
            <a:endParaRPr lang="en-US" sz="2400" b="1" dirty="0">
              <a:solidFill>
                <a:srgbClr val="FF0000"/>
              </a:solidFill>
            </a:endParaRPr>
          </a:p>
        </p:txBody>
      </p:sp>
      <p:pic>
        <p:nvPicPr>
          <p:cNvPr id="7" name="Content Placeholder 6" descr="scan0006.jpg"/>
          <p:cNvPicPr>
            <a:picLocks noGrp="1" noChangeAspect="1"/>
          </p:cNvPicPr>
          <p:nvPr>
            <p:ph sz="half" idx="2"/>
          </p:nvPr>
        </p:nvPicPr>
        <p:blipFill>
          <a:blip r:embed="rId2" cstate="print"/>
          <a:stretch>
            <a:fillRect/>
          </a:stretch>
        </p:blipFill>
        <p:spPr>
          <a:xfrm>
            <a:off x="4211960" y="2060848"/>
            <a:ext cx="4776044" cy="3863662"/>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heckerboard(across)">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02034"/>
          </a:xfrm>
        </p:spPr>
        <p:txBody>
          <a:bodyPr>
            <a:normAutofit fontScale="90000"/>
          </a:bodyPr>
          <a:lstStyle/>
          <a:p>
            <a:pPr marL="880110" lvl="0" indent="-742950" algn="l"/>
            <a:endParaRPr lang="en-US" sz="4400" dirty="0"/>
          </a:p>
        </p:txBody>
      </p:sp>
      <p:sp>
        <p:nvSpPr>
          <p:cNvPr id="6" name="Subtitle 5"/>
          <p:cNvSpPr>
            <a:spLocks noGrp="1"/>
          </p:cNvSpPr>
          <p:nvPr>
            <p:ph sz="half" idx="1"/>
          </p:nvPr>
        </p:nvSpPr>
        <p:spPr>
          <a:xfrm>
            <a:off x="179512" y="332656"/>
            <a:ext cx="8964488" cy="6336704"/>
          </a:xfrm>
        </p:spPr>
        <p:txBody>
          <a:bodyPr>
            <a:noAutofit/>
          </a:bodyPr>
          <a:lstStyle/>
          <a:p>
            <a:pPr lvl="0">
              <a:buFont typeface="Wingdings" pitchFamily="2" charset="2"/>
              <a:buChar char="v"/>
            </a:pPr>
            <a:r>
              <a:rPr lang="en-US" sz="3200" dirty="0" smtClean="0"/>
              <a:t>and, </a:t>
            </a:r>
            <a:r>
              <a:rPr lang="en-US" sz="3200" b="1" dirty="0" smtClean="0">
                <a:solidFill>
                  <a:srgbClr val="00B0F0"/>
                </a:solidFill>
              </a:rPr>
              <a:t>“Whatever city you enter … heal the sick who are there” </a:t>
            </a:r>
            <a:r>
              <a:rPr lang="en-US" sz="2000" b="1" dirty="0" smtClean="0">
                <a:solidFill>
                  <a:srgbClr val="FF0000"/>
                </a:solidFill>
              </a:rPr>
              <a:t>(Luke 10:8).  </a:t>
            </a:r>
            <a:r>
              <a:rPr lang="en-US" sz="3200" dirty="0" smtClean="0"/>
              <a:t>The Apostles then put the Lord’s words into practice: </a:t>
            </a:r>
            <a:r>
              <a:rPr lang="en-US" sz="3200" b="1" dirty="0" smtClean="0">
                <a:solidFill>
                  <a:srgbClr val="00B0F0"/>
                </a:solidFill>
              </a:rPr>
              <a:t>“They anointed with oil many who were sick and healed them” </a:t>
            </a:r>
            <a:r>
              <a:rPr lang="en-US" sz="2000" b="1" dirty="0" smtClean="0">
                <a:solidFill>
                  <a:srgbClr val="FF0000"/>
                </a:solidFill>
              </a:rPr>
              <a:t>(Mark 6:13).</a:t>
            </a:r>
          </a:p>
          <a:p>
            <a:pPr lvl="0"/>
            <a:endParaRPr lang="en-US" sz="2000" b="1" dirty="0" smtClean="0">
              <a:solidFill>
                <a:srgbClr val="FF0000"/>
              </a:solidFill>
            </a:endParaRPr>
          </a:p>
          <a:p>
            <a:r>
              <a:rPr lang="en-US" sz="2800" b="1" dirty="0" smtClean="0">
                <a:solidFill>
                  <a:srgbClr val="FF0000"/>
                </a:solidFill>
              </a:rPr>
              <a:t>Our teacher St. James the Apostle advised believers to practice it, by saying, </a:t>
            </a:r>
          </a:p>
          <a:p>
            <a:pPr>
              <a:buFont typeface="Wingdings" pitchFamily="2" charset="2"/>
              <a:buChar char="v"/>
            </a:pPr>
            <a:r>
              <a:rPr lang="en-US" sz="2800" b="1" dirty="0" smtClean="0"/>
              <a:t>“</a:t>
            </a:r>
            <a:r>
              <a:rPr lang="en-US" sz="2800" b="1" dirty="0" smtClean="0">
                <a:solidFill>
                  <a:srgbClr val="92D050"/>
                </a:solidFill>
              </a:rPr>
              <a:t>Is anyone among you sick?  Let him call for the elders (Priests) of the Church</a:t>
            </a:r>
            <a:r>
              <a:rPr lang="en-US" sz="2800" b="1" dirty="0" smtClean="0"/>
              <a:t>, and let them pray over him, anointing him with oil in the name of the Lord.  And the prayer of faith will save the sick, and the Lord will raise him up, and if he has committed sins, he will be forgiven” (</a:t>
            </a:r>
            <a:r>
              <a:rPr lang="en-US" sz="1800" b="1" dirty="0" smtClean="0">
                <a:solidFill>
                  <a:srgbClr val="FF0000"/>
                </a:solidFill>
              </a:rPr>
              <a:t>James 5:14-15).</a:t>
            </a:r>
            <a:endParaRPr lang="en-US" sz="1800" dirty="0" smtClean="0">
              <a:solidFill>
                <a:srgbClr val="FF0000"/>
              </a:solidFill>
            </a:endParaRPr>
          </a:p>
          <a:p>
            <a:pPr lvl="0"/>
            <a:endParaRPr lang="en-US" sz="2000" b="1" dirty="0" smtClean="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heckerboard(across)">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880110" lvl="0" indent="-742950">
              <a:buFont typeface="+mj-lt"/>
              <a:buAutoNum type="arabicPeriod" startAt="6"/>
            </a:pPr>
            <a:r>
              <a:rPr lang="en-US" sz="4400" dirty="0" smtClean="0"/>
              <a:t>Sacrament of Matrimony.</a:t>
            </a:r>
            <a:endParaRPr lang="en-US" sz="4400" dirty="0"/>
          </a:p>
        </p:txBody>
      </p:sp>
      <p:sp>
        <p:nvSpPr>
          <p:cNvPr id="6" name="Subtitle 5"/>
          <p:cNvSpPr>
            <a:spLocks noGrp="1"/>
          </p:cNvSpPr>
          <p:nvPr>
            <p:ph sz="half" idx="1"/>
          </p:nvPr>
        </p:nvSpPr>
        <p:spPr>
          <a:xfrm>
            <a:off x="251520" y="1340768"/>
            <a:ext cx="4176464" cy="5328592"/>
          </a:xfrm>
        </p:spPr>
        <p:txBody>
          <a:bodyPr>
            <a:noAutofit/>
          </a:bodyPr>
          <a:lstStyle/>
          <a:p>
            <a:pPr lvl="0"/>
            <a:r>
              <a:rPr lang="en-US" sz="3600" b="1" dirty="0" smtClean="0">
                <a:solidFill>
                  <a:srgbClr val="92D050"/>
                </a:solidFill>
              </a:rPr>
              <a:t>Instituted by the Lord Jesus </a:t>
            </a:r>
            <a:r>
              <a:rPr lang="en-US" sz="3800" b="1" dirty="0" smtClean="0">
                <a:solidFill>
                  <a:srgbClr val="92D050"/>
                </a:solidFill>
              </a:rPr>
              <a:t>who blessed the Sacrament of Matrimony by attending the wedding of Cana of Galilee</a:t>
            </a:r>
            <a:endParaRPr lang="en-US" sz="3800" b="1" dirty="0">
              <a:solidFill>
                <a:srgbClr val="92D050"/>
              </a:solidFill>
            </a:endParaRPr>
          </a:p>
        </p:txBody>
      </p:sp>
      <p:pic>
        <p:nvPicPr>
          <p:cNvPr id="18" name="Picture 17" descr="Wedcan50.jpg"/>
          <p:cNvPicPr>
            <a:picLocks noChangeAspect="1"/>
          </p:cNvPicPr>
          <p:nvPr/>
        </p:nvPicPr>
        <p:blipFill>
          <a:blip r:embed="rId2" cstate="print"/>
          <a:stretch>
            <a:fillRect/>
          </a:stretch>
        </p:blipFill>
        <p:spPr>
          <a:xfrm>
            <a:off x="4788024" y="1340768"/>
            <a:ext cx="3888432" cy="5096999"/>
          </a:xfrm>
          <a:prstGeom prst="rect">
            <a:avLst/>
          </a:prstGeom>
        </p:spPr>
      </p:pic>
      <p:sp>
        <p:nvSpPr>
          <p:cNvPr id="19" name="Content Placeholder 18"/>
          <p:cNvSpPr>
            <a:spLocks noGrp="1"/>
          </p:cNvSpPr>
          <p:nvPr>
            <p:ph sz="half" idx="2"/>
          </p:nvPr>
        </p:nvSpPr>
        <p:spPr/>
        <p:txBody>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ou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amond(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02034"/>
          </a:xfrm>
        </p:spPr>
        <p:txBody>
          <a:bodyPr>
            <a:normAutofit fontScale="90000"/>
          </a:bodyPr>
          <a:lstStyle/>
          <a:p>
            <a:pPr marL="880110" lvl="0" indent="-742950" algn="l"/>
            <a:endParaRPr lang="en-US" sz="4400" dirty="0"/>
          </a:p>
        </p:txBody>
      </p:sp>
      <p:sp>
        <p:nvSpPr>
          <p:cNvPr id="6" name="Subtitle 5"/>
          <p:cNvSpPr>
            <a:spLocks noGrp="1"/>
          </p:cNvSpPr>
          <p:nvPr>
            <p:ph sz="half" idx="1"/>
          </p:nvPr>
        </p:nvSpPr>
        <p:spPr>
          <a:xfrm>
            <a:off x="179512" y="332656"/>
            <a:ext cx="8964488" cy="6336704"/>
          </a:xfrm>
        </p:spPr>
        <p:txBody>
          <a:bodyPr>
            <a:noAutofit/>
          </a:bodyPr>
          <a:lstStyle/>
          <a:p>
            <a:pPr lvl="0"/>
            <a:r>
              <a:rPr lang="en-US" sz="3200" b="1" dirty="0" smtClean="0"/>
              <a:t>where He manifested His Glory, “</a:t>
            </a:r>
            <a:r>
              <a:rPr lang="en-US" sz="3200" b="1" baseline="30000" dirty="0" smtClean="0">
                <a:solidFill>
                  <a:srgbClr val="92D050"/>
                </a:solidFill>
              </a:rPr>
              <a:t>11</a:t>
            </a:r>
            <a:r>
              <a:rPr lang="en-US" sz="3200" b="1" dirty="0" smtClean="0">
                <a:solidFill>
                  <a:srgbClr val="92D050"/>
                </a:solidFill>
              </a:rPr>
              <a:t>This beginning of signs Jesus did in Cana of Galilee, and manifested His glory; and His disciples believed in Him.</a:t>
            </a:r>
            <a:r>
              <a:rPr lang="en-US" sz="3200" b="1" dirty="0" smtClean="0"/>
              <a:t> </a:t>
            </a:r>
            <a:r>
              <a:rPr lang="en-US" sz="2000" b="1" dirty="0" smtClean="0">
                <a:solidFill>
                  <a:srgbClr val="FF0000"/>
                </a:solidFill>
              </a:rPr>
              <a:t>( John 2:1-11)</a:t>
            </a:r>
          </a:p>
          <a:p>
            <a:pPr lvl="0"/>
            <a:r>
              <a:rPr lang="en-US" sz="3200" b="1" dirty="0" smtClean="0">
                <a:solidFill>
                  <a:srgbClr val="FF0000"/>
                </a:solidFill>
              </a:rPr>
              <a:t>Also, our teacher St. Paul says, </a:t>
            </a:r>
            <a:r>
              <a:rPr lang="en-US" sz="3200" b="1" baseline="30000" dirty="0" smtClean="0"/>
              <a:t>32</a:t>
            </a:r>
            <a:r>
              <a:rPr lang="en-US" sz="3200" b="1" dirty="0" smtClean="0">
                <a:solidFill>
                  <a:srgbClr val="00B0F0"/>
                </a:solidFill>
              </a:rPr>
              <a:t>This is a great mystery, but I speak concerning Christ and the church</a:t>
            </a:r>
            <a:r>
              <a:rPr lang="en-US" sz="2000" b="1" dirty="0" smtClean="0">
                <a:solidFill>
                  <a:srgbClr val="FF0000"/>
                </a:solidFill>
              </a:rPr>
              <a:t>.(Ephesians 5:32) </a:t>
            </a:r>
            <a:r>
              <a:rPr lang="en-US" sz="3200" b="1" dirty="0" smtClean="0"/>
              <a:t>.  </a:t>
            </a:r>
          </a:p>
          <a:p>
            <a:pPr lvl="0"/>
            <a:r>
              <a:rPr lang="en-US" sz="3200" b="1" dirty="0" smtClean="0">
                <a:solidFill>
                  <a:srgbClr val="FFC000"/>
                </a:solidFill>
              </a:rPr>
              <a:t>This means that the physical union between a man and his wife is a sign and symbol of a great spiritual matter, that is, of the unity of heart and soul, resembling the unity of Christ and the Church.</a:t>
            </a:r>
          </a:p>
          <a:p>
            <a:pPr lvl="0"/>
            <a:endParaRPr lang="en-US" sz="2000" b="1" dirty="0" smtClean="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880110" lvl="0" indent="-742950">
              <a:buFont typeface="+mj-lt"/>
              <a:buAutoNum type="arabicPeriod" startAt="7"/>
            </a:pPr>
            <a:r>
              <a:rPr lang="en-US" sz="4400" dirty="0" smtClean="0"/>
              <a:t>Sacrament of Priesthood.</a:t>
            </a:r>
            <a:endParaRPr lang="en-US" sz="4400" dirty="0"/>
          </a:p>
        </p:txBody>
      </p:sp>
      <p:sp>
        <p:nvSpPr>
          <p:cNvPr id="6" name="Subtitle 5"/>
          <p:cNvSpPr>
            <a:spLocks noGrp="1"/>
          </p:cNvSpPr>
          <p:nvPr>
            <p:ph sz="half" idx="1"/>
          </p:nvPr>
        </p:nvSpPr>
        <p:spPr>
          <a:xfrm>
            <a:off x="179512" y="1340768"/>
            <a:ext cx="5688632" cy="5328592"/>
          </a:xfrm>
        </p:spPr>
        <p:txBody>
          <a:bodyPr>
            <a:noAutofit/>
          </a:bodyPr>
          <a:lstStyle/>
          <a:p>
            <a:pPr lvl="0"/>
            <a:r>
              <a:rPr lang="en-US" sz="3200" b="1" dirty="0" smtClean="0">
                <a:solidFill>
                  <a:srgbClr val="92D050"/>
                </a:solidFill>
              </a:rPr>
              <a:t>Instituted by the Lord Jesus when He chose His twelve disciples among many of His followers, and called them Apostles.  </a:t>
            </a:r>
            <a:r>
              <a:rPr lang="en-US" sz="3200" b="1" dirty="0" smtClean="0">
                <a:solidFill>
                  <a:srgbClr val="FFC000"/>
                </a:solidFill>
              </a:rPr>
              <a:t>The selection was accomplished after a whole night of prayer, when the Lord Jesus went out to the mountain to pray</a:t>
            </a:r>
            <a:r>
              <a:rPr lang="en-US" sz="3200" b="1" dirty="0" smtClean="0">
                <a:solidFill>
                  <a:srgbClr val="92D050"/>
                </a:solidFill>
              </a:rPr>
              <a:t> </a:t>
            </a:r>
            <a:r>
              <a:rPr lang="en-US" sz="1800" dirty="0" smtClean="0">
                <a:solidFill>
                  <a:srgbClr val="FF0000"/>
                </a:solidFill>
              </a:rPr>
              <a:t>(Luke 6:12-13)</a:t>
            </a:r>
            <a:endParaRPr lang="en-US" sz="1800" dirty="0">
              <a:solidFill>
                <a:srgbClr val="FF0000"/>
              </a:solidFill>
            </a:endParaRPr>
          </a:p>
        </p:txBody>
      </p:sp>
      <p:pic>
        <p:nvPicPr>
          <p:cNvPr id="7" name="Content Placeholder 6" descr="P1000427.JPG"/>
          <p:cNvPicPr>
            <a:picLocks noGrp="1" noChangeAspect="1"/>
          </p:cNvPicPr>
          <p:nvPr>
            <p:ph sz="half" idx="2"/>
          </p:nvPr>
        </p:nvPicPr>
        <p:blipFill>
          <a:blip r:embed="rId2" cstate="print"/>
          <a:stretch>
            <a:fillRect/>
          </a:stretch>
        </p:blipFill>
        <p:spPr>
          <a:xfrm>
            <a:off x="6156176" y="3772197"/>
            <a:ext cx="2314352" cy="3085803"/>
          </a:xfrm>
        </p:spPr>
      </p:pic>
      <p:pic>
        <p:nvPicPr>
          <p:cNvPr id="10" name="Picture 9" descr="P1000842.JPG"/>
          <p:cNvPicPr>
            <a:picLocks noChangeAspect="1"/>
          </p:cNvPicPr>
          <p:nvPr/>
        </p:nvPicPr>
        <p:blipFill>
          <a:blip r:embed="rId3" cstate="print"/>
          <a:stretch>
            <a:fillRect/>
          </a:stretch>
        </p:blipFill>
        <p:spPr>
          <a:xfrm>
            <a:off x="5724128" y="1268760"/>
            <a:ext cx="3168352" cy="237626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ou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7544" y="620688"/>
            <a:ext cx="8229600" cy="905272"/>
          </a:xfrm>
        </p:spPr>
        <p:txBody>
          <a:bodyPr>
            <a:normAutofit/>
          </a:bodyPr>
          <a:lstStyle/>
          <a:p>
            <a:r>
              <a:rPr lang="en-US" sz="4400" dirty="0" smtClean="0"/>
              <a:t>Purpose of Sacraments</a:t>
            </a:r>
            <a:endParaRPr lang="en-US" sz="4400" dirty="0">
              <a:solidFill>
                <a:srgbClr val="00B0F0"/>
              </a:solidFill>
              <a:effectLst/>
            </a:endParaRPr>
          </a:p>
        </p:txBody>
      </p:sp>
      <p:sp>
        <p:nvSpPr>
          <p:cNvPr id="6" name="Subtitle 5"/>
          <p:cNvSpPr>
            <a:spLocks noGrp="1"/>
          </p:cNvSpPr>
          <p:nvPr>
            <p:ph type="subTitle" idx="1"/>
          </p:nvPr>
        </p:nvSpPr>
        <p:spPr>
          <a:xfrm>
            <a:off x="251520" y="1988840"/>
            <a:ext cx="8640960" cy="4464496"/>
          </a:xfrm>
        </p:spPr>
        <p:txBody>
          <a:bodyPr>
            <a:noAutofit/>
          </a:bodyPr>
          <a:lstStyle/>
          <a:p>
            <a:pPr lvl="0" algn="just">
              <a:buFont typeface="Wingdings" pitchFamily="2" charset="2"/>
              <a:buChar char="Ø"/>
            </a:pPr>
            <a:r>
              <a:rPr lang="en-US" sz="3200" b="1" dirty="0" smtClean="0">
                <a:solidFill>
                  <a:srgbClr val="92D050"/>
                </a:solidFill>
              </a:rPr>
              <a:t>The Holy Spirit works in the Church through the Sacraments, giving us His gifts, blessing and comfort, and teaches us and guides us to the way of truth.</a:t>
            </a:r>
          </a:p>
          <a:p>
            <a:pPr lvl="0" algn="just"/>
            <a:endParaRPr lang="en-US" sz="3200" b="1" dirty="0" smtClean="0">
              <a:solidFill>
                <a:srgbClr val="92D050"/>
              </a:solidFill>
            </a:endParaRPr>
          </a:p>
          <a:p>
            <a:pPr algn="just">
              <a:buFont typeface="Wingdings" pitchFamily="2" charset="2"/>
              <a:buChar char="Ø"/>
            </a:pPr>
            <a:r>
              <a:rPr lang="en-US" sz="2400" b="1" dirty="0" smtClean="0">
                <a:solidFill>
                  <a:srgbClr val="FF0000"/>
                </a:solidFill>
              </a:rPr>
              <a:t>(John 14:26)</a:t>
            </a:r>
            <a:r>
              <a:rPr lang="en-US" sz="2400" b="1" dirty="0" smtClean="0"/>
              <a:t>“ </a:t>
            </a:r>
            <a:r>
              <a:rPr lang="en-US" sz="3200" b="1" dirty="0" smtClean="0"/>
              <a:t>but the comforter, the Holy Spirit, whom the father will send in My name, He will teach you all things ….I said to you”</a:t>
            </a:r>
            <a:endParaRPr lang="en-US" sz="2400" b="1" dirty="0" smtClean="0">
              <a:solidFill>
                <a:srgbClr val="FF0000"/>
              </a:solidFill>
            </a:endParaRPr>
          </a:p>
          <a:p>
            <a:pPr lvl="0" algn="just">
              <a:buFont typeface="Wingdings" pitchFamily="2" charset="2"/>
              <a:buChar char="Ø"/>
            </a:pP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02034"/>
          </a:xfrm>
        </p:spPr>
        <p:txBody>
          <a:bodyPr>
            <a:normAutofit fontScale="90000"/>
          </a:bodyPr>
          <a:lstStyle/>
          <a:p>
            <a:pPr marL="880110" lvl="0" indent="-742950" algn="l"/>
            <a:endParaRPr lang="en-US" sz="4400" dirty="0"/>
          </a:p>
        </p:txBody>
      </p:sp>
      <p:sp>
        <p:nvSpPr>
          <p:cNvPr id="6" name="Subtitle 5"/>
          <p:cNvSpPr>
            <a:spLocks noGrp="1"/>
          </p:cNvSpPr>
          <p:nvPr>
            <p:ph sz="half" idx="1"/>
          </p:nvPr>
        </p:nvSpPr>
        <p:spPr>
          <a:xfrm>
            <a:off x="179512" y="332656"/>
            <a:ext cx="8964488" cy="6336704"/>
          </a:xfrm>
        </p:spPr>
        <p:txBody>
          <a:bodyPr>
            <a:noAutofit/>
          </a:bodyPr>
          <a:lstStyle/>
          <a:p>
            <a:pPr lvl="0"/>
            <a:r>
              <a:rPr lang="en-US" sz="3200" b="1" dirty="0" smtClean="0"/>
              <a:t>These twelve Jesus sent out and commanded them, saying: “Do not go into the way of the Gentiles, and do not enter a city of the Samaritans. </a:t>
            </a:r>
            <a:r>
              <a:rPr lang="en-US" sz="3200" b="1" baseline="30000" dirty="0" smtClean="0">
                <a:solidFill>
                  <a:srgbClr val="92D050"/>
                </a:solidFill>
              </a:rPr>
              <a:t>6</a:t>
            </a:r>
            <a:r>
              <a:rPr lang="en-US" sz="3200" b="1" dirty="0" smtClean="0">
                <a:solidFill>
                  <a:srgbClr val="92D050"/>
                </a:solidFill>
              </a:rPr>
              <a:t>But go rather to the lost sheep of the house of Israel. </a:t>
            </a:r>
            <a:r>
              <a:rPr lang="en-US" sz="3200" b="1" baseline="30000" dirty="0" smtClean="0">
                <a:solidFill>
                  <a:srgbClr val="92D050"/>
                </a:solidFill>
              </a:rPr>
              <a:t>7</a:t>
            </a:r>
            <a:r>
              <a:rPr lang="en-US" sz="3200" b="1" dirty="0" smtClean="0">
                <a:solidFill>
                  <a:srgbClr val="92D050"/>
                </a:solidFill>
              </a:rPr>
              <a:t>And as you go, preach, saying, ‘The kingdom of heaven is at hand</a:t>
            </a:r>
            <a:r>
              <a:rPr lang="en-US" sz="3200" dirty="0" smtClean="0">
                <a:solidFill>
                  <a:srgbClr val="92D050"/>
                </a:solidFill>
              </a:rPr>
              <a:t>.</a:t>
            </a:r>
            <a:r>
              <a:rPr lang="en-US" sz="2000" b="1" dirty="0" smtClean="0">
                <a:solidFill>
                  <a:srgbClr val="FF0000"/>
                </a:solidFill>
              </a:rPr>
              <a:t>(Matthew 10:5-7).</a:t>
            </a:r>
          </a:p>
          <a:p>
            <a:pPr lvl="0"/>
            <a:r>
              <a:rPr lang="en-US" sz="3200" b="1" dirty="0" smtClean="0"/>
              <a:t>The Lord said to them “ </a:t>
            </a:r>
            <a:r>
              <a:rPr lang="en-US" sz="3200" b="1" baseline="30000" dirty="0" smtClean="0">
                <a:solidFill>
                  <a:srgbClr val="00B0F0"/>
                </a:solidFill>
              </a:rPr>
              <a:t>16</a:t>
            </a:r>
            <a:r>
              <a:rPr lang="en-US" sz="3200" b="1" dirty="0" smtClean="0">
                <a:solidFill>
                  <a:srgbClr val="00B0F0"/>
                </a:solidFill>
              </a:rPr>
              <a:t>You did not choose Me, but I chose you and appointed you that you should go and bear fruit, </a:t>
            </a:r>
            <a:r>
              <a:rPr lang="en-US" sz="3200" b="1" dirty="0" smtClean="0"/>
              <a:t>and </a:t>
            </a:r>
            <a:r>
              <a:rPr lang="en-US" sz="3200" b="1" i="1" dirty="0" smtClean="0"/>
              <a:t>that</a:t>
            </a:r>
            <a:r>
              <a:rPr lang="en-US" sz="3200" b="1" dirty="0" smtClean="0"/>
              <a:t> your fruit should remain, that whatever you ask the Father in My name He may give you</a:t>
            </a:r>
            <a:r>
              <a:rPr lang="en-US" sz="2000" b="1" dirty="0" smtClean="0">
                <a:solidFill>
                  <a:srgbClr val="FF0000"/>
                </a:solidFill>
              </a:rPr>
              <a:t>.(John 15:16)</a:t>
            </a:r>
          </a:p>
          <a:p>
            <a:pPr lvl="0"/>
            <a:endParaRPr lang="en-US" sz="2000" b="1" dirty="0" smtClean="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02034"/>
          </a:xfrm>
        </p:spPr>
        <p:txBody>
          <a:bodyPr>
            <a:normAutofit fontScale="90000"/>
          </a:bodyPr>
          <a:lstStyle/>
          <a:p>
            <a:pPr marL="880110" lvl="0" indent="-742950" algn="l"/>
            <a:endParaRPr lang="en-US" sz="4400" dirty="0"/>
          </a:p>
        </p:txBody>
      </p:sp>
      <p:sp>
        <p:nvSpPr>
          <p:cNvPr id="6" name="Subtitle 5"/>
          <p:cNvSpPr>
            <a:spLocks noGrp="1"/>
          </p:cNvSpPr>
          <p:nvPr>
            <p:ph sz="half" idx="1"/>
          </p:nvPr>
        </p:nvSpPr>
        <p:spPr>
          <a:xfrm>
            <a:off x="179512" y="332656"/>
            <a:ext cx="8964488" cy="6336704"/>
          </a:xfrm>
        </p:spPr>
        <p:txBody>
          <a:bodyPr>
            <a:noAutofit/>
          </a:bodyPr>
          <a:lstStyle/>
          <a:p>
            <a:pPr lvl="0"/>
            <a:r>
              <a:rPr lang="en-US" sz="3200" b="1" dirty="0" smtClean="0">
                <a:solidFill>
                  <a:srgbClr val="FF0000"/>
                </a:solidFill>
              </a:rPr>
              <a:t>He gave them the authority </a:t>
            </a:r>
            <a:r>
              <a:rPr lang="en-US" sz="2000" b="1" dirty="0" smtClean="0">
                <a:solidFill>
                  <a:srgbClr val="00B0F0"/>
                </a:solidFill>
              </a:rPr>
              <a:t>Matthew18:</a:t>
            </a:r>
            <a:r>
              <a:rPr lang="en-US" sz="2000" b="1" baseline="30000" dirty="0" smtClean="0">
                <a:solidFill>
                  <a:srgbClr val="00B0F0"/>
                </a:solidFill>
              </a:rPr>
              <a:t>18</a:t>
            </a:r>
            <a:r>
              <a:rPr lang="en-US" sz="3200" b="1" dirty="0" smtClean="0">
                <a:solidFill>
                  <a:srgbClr val="00B0F0"/>
                </a:solidFill>
              </a:rPr>
              <a:t>“Assuredly, I say to you, whatever you bind on earth will be bound in heaven, and whatever you loose on earth will be loosed in heaven.</a:t>
            </a:r>
          </a:p>
          <a:p>
            <a:pPr lvl="0"/>
            <a:r>
              <a:rPr lang="en-US" sz="3200" dirty="0" smtClean="0">
                <a:solidFill>
                  <a:srgbClr val="FFC000"/>
                </a:solidFill>
              </a:rPr>
              <a:t>After the resurrection, the lord</a:t>
            </a:r>
            <a:r>
              <a:rPr lang="en-US" sz="3200" baseline="30000" dirty="0" smtClean="0">
                <a:solidFill>
                  <a:srgbClr val="FFC000"/>
                </a:solidFill>
              </a:rPr>
              <a:t>  </a:t>
            </a:r>
            <a:r>
              <a:rPr lang="en-US" sz="2000" dirty="0" smtClean="0">
                <a:solidFill>
                  <a:srgbClr val="FF0000"/>
                </a:solidFill>
              </a:rPr>
              <a:t>( John 20:22,23)</a:t>
            </a:r>
          </a:p>
          <a:p>
            <a:pPr lvl="0"/>
            <a:r>
              <a:rPr lang="en-US" sz="3200" b="1" dirty="0" smtClean="0"/>
              <a:t>And when He had said this, </a:t>
            </a:r>
            <a:r>
              <a:rPr lang="en-US" sz="3200" b="1" dirty="0" smtClean="0">
                <a:solidFill>
                  <a:srgbClr val="FFC000"/>
                </a:solidFill>
              </a:rPr>
              <a:t>He breathed on </a:t>
            </a:r>
            <a:r>
              <a:rPr lang="en-US" sz="3200" b="1" i="1" dirty="0" smtClean="0">
                <a:solidFill>
                  <a:srgbClr val="FFC000"/>
                </a:solidFill>
              </a:rPr>
              <a:t>them,</a:t>
            </a:r>
            <a:r>
              <a:rPr lang="en-US" sz="3200" b="1" dirty="0" smtClean="0">
                <a:solidFill>
                  <a:srgbClr val="FFC000"/>
                </a:solidFill>
              </a:rPr>
              <a:t> and said to them</a:t>
            </a:r>
            <a:r>
              <a:rPr lang="en-US" sz="3200" b="1" dirty="0" smtClean="0"/>
              <a:t>, </a:t>
            </a:r>
            <a:r>
              <a:rPr lang="en-US" sz="3200" b="1" dirty="0" smtClean="0">
                <a:solidFill>
                  <a:srgbClr val="92D050"/>
                </a:solidFill>
              </a:rPr>
              <a:t>“Receive the Holy Spirit. </a:t>
            </a:r>
            <a:r>
              <a:rPr lang="en-US" sz="3200" b="1" baseline="30000" dirty="0" smtClean="0">
                <a:solidFill>
                  <a:srgbClr val="92D050"/>
                </a:solidFill>
              </a:rPr>
              <a:t>23</a:t>
            </a:r>
            <a:r>
              <a:rPr lang="en-US" sz="3200" b="1" dirty="0" smtClean="0">
                <a:solidFill>
                  <a:srgbClr val="92D050"/>
                </a:solidFill>
              </a:rPr>
              <a:t>If you forgive the sins of any, they are forgiven them; if you retain the </a:t>
            </a:r>
            <a:r>
              <a:rPr lang="en-US" sz="3200" b="1" i="1" dirty="0" smtClean="0">
                <a:solidFill>
                  <a:srgbClr val="92D050"/>
                </a:solidFill>
              </a:rPr>
              <a:t>sins</a:t>
            </a:r>
            <a:r>
              <a:rPr lang="en-US" sz="3200" b="1" dirty="0" smtClean="0">
                <a:solidFill>
                  <a:srgbClr val="92D050"/>
                </a:solidFill>
              </a:rPr>
              <a:t> of any, they are retained</a:t>
            </a:r>
            <a:endParaRPr lang="en-US" sz="3200" dirty="0" smtClean="0">
              <a:solidFill>
                <a:srgbClr val="92D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02034"/>
          </a:xfrm>
        </p:spPr>
        <p:txBody>
          <a:bodyPr>
            <a:normAutofit fontScale="90000"/>
          </a:bodyPr>
          <a:lstStyle/>
          <a:p>
            <a:pPr marL="880110" lvl="0" indent="-742950" algn="l"/>
            <a:endParaRPr lang="en-US" sz="4400" dirty="0"/>
          </a:p>
        </p:txBody>
      </p:sp>
      <p:sp>
        <p:nvSpPr>
          <p:cNvPr id="6" name="Subtitle 5"/>
          <p:cNvSpPr>
            <a:spLocks noGrp="1"/>
          </p:cNvSpPr>
          <p:nvPr>
            <p:ph sz="half" idx="1"/>
          </p:nvPr>
        </p:nvSpPr>
        <p:spPr>
          <a:xfrm>
            <a:off x="179512" y="332656"/>
            <a:ext cx="8964488" cy="6336704"/>
          </a:xfrm>
        </p:spPr>
        <p:txBody>
          <a:bodyPr>
            <a:noAutofit/>
          </a:bodyPr>
          <a:lstStyle/>
          <a:p>
            <a:pPr lvl="0"/>
            <a:r>
              <a:rPr lang="en-US" sz="3600" b="1" dirty="0" smtClean="0"/>
              <a:t>And to them only, He said </a:t>
            </a:r>
          </a:p>
          <a:p>
            <a:pPr lvl="0"/>
            <a:r>
              <a:rPr lang="en-US" sz="3600" b="1" dirty="0" smtClean="0">
                <a:solidFill>
                  <a:srgbClr val="FFC000"/>
                </a:solidFill>
              </a:rPr>
              <a:t>“</a:t>
            </a:r>
            <a:r>
              <a:rPr lang="en-US" sz="3600" b="1" baseline="30000" dirty="0" smtClean="0">
                <a:solidFill>
                  <a:srgbClr val="FFC000"/>
                </a:solidFill>
              </a:rPr>
              <a:t>18</a:t>
            </a:r>
            <a:r>
              <a:rPr lang="en-US" sz="3600" b="1" dirty="0" smtClean="0">
                <a:solidFill>
                  <a:srgbClr val="FFC000"/>
                </a:solidFill>
              </a:rPr>
              <a:t>And Jesus came and spoke to them, saying</a:t>
            </a:r>
            <a:r>
              <a:rPr lang="en-US" sz="3600" dirty="0" smtClean="0"/>
              <a:t>, </a:t>
            </a:r>
            <a:r>
              <a:rPr lang="en-US" sz="3400" b="1" dirty="0" smtClean="0">
                <a:solidFill>
                  <a:srgbClr val="00B0F0"/>
                </a:solidFill>
              </a:rPr>
              <a:t>“All authority has been given to Me in heaven and on earth. 19 Go there-fore and </a:t>
            </a:r>
            <a:r>
              <a:rPr lang="en-US" sz="3400" b="1" dirty="0" smtClean="0">
                <a:solidFill>
                  <a:srgbClr val="92D050"/>
                </a:solidFill>
              </a:rPr>
              <a:t>make disciples </a:t>
            </a:r>
            <a:r>
              <a:rPr lang="en-US" sz="3400" b="1" dirty="0" smtClean="0">
                <a:solidFill>
                  <a:srgbClr val="00B0F0"/>
                </a:solidFill>
              </a:rPr>
              <a:t>of all the nations, </a:t>
            </a:r>
            <a:r>
              <a:rPr lang="en-US" sz="3400" b="1" dirty="0" smtClean="0">
                <a:solidFill>
                  <a:srgbClr val="92D050"/>
                </a:solidFill>
              </a:rPr>
              <a:t>baptizing them</a:t>
            </a:r>
            <a:r>
              <a:rPr lang="en-US" sz="3400" b="1" dirty="0" smtClean="0">
                <a:solidFill>
                  <a:srgbClr val="00B0F0"/>
                </a:solidFill>
              </a:rPr>
              <a:t> in the name of the Father and of the Son and of the Holy Spirit, 20</a:t>
            </a:r>
            <a:r>
              <a:rPr lang="en-US" sz="3400" b="1" dirty="0" smtClean="0">
                <a:solidFill>
                  <a:srgbClr val="92D050"/>
                </a:solidFill>
              </a:rPr>
              <a:t> teaching them </a:t>
            </a:r>
            <a:r>
              <a:rPr lang="en-US" sz="3400" b="1" dirty="0" smtClean="0">
                <a:solidFill>
                  <a:srgbClr val="00B0F0"/>
                </a:solidFill>
              </a:rPr>
              <a:t>to </a:t>
            </a:r>
            <a:r>
              <a:rPr lang="en-US" sz="3400" b="1" dirty="0" smtClean="0">
                <a:solidFill>
                  <a:srgbClr val="FFC000"/>
                </a:solidFill>
              </a:rPr>
              <a:t>observe all things that I have commanded you</a:t>
            </a:r>
            <a:r>
              <a:rPr lang="en-US" sz="3400" b="1" dirty="0" smtClean="0">
                <a:solidFill>
                  <a:srgbClr val="00B0F0"/>
                </a:solidFill>
              </a:rPr>
              <a:t>; </a:t>
            </a:r>
            <a:r>
              <a:rPr lang="en-US" sz="3400" b="1" dirty="0" smtClean="0">
                <a:solidFill>
                  <a:srgbClr val="FF0000"/>
                </a:solidFill>
              </a:rPr>
              <a:t>and lo, I am with you always, even to the end of the age.</a:t>
            </a:r>
            <a:r>
              <a:rPr lang="en-US" sz="3400" b="1" dirty="0" smtClean="0">
                <a:solidFill>
                  <a:srgbClr val="00B0F0"/>
                </a:solidFill>
              </a:rPr>
              <a:t>”</a:t>
            </a:r>
            <a:r>
              <a:rPr lang="en-US" sz="3200" dirty="0" smtClean="0"/>
              <a:t> </a:t>
            </a:r>
            <a:r>
              <a:rPr lang="en-US" sz="2000" b="1" dirty="0" smtClean="0">
                <a:solidFill>
                  <a:srgbClr val="FF0000"/>
                </a:solidFill>
              </a:rPr>
              <a:t>(Matthew 28:18-20).</a:t>
            </a:r>
          </a:p>
          <a:p>
            <a:pPr lvl="0"/>
            <a:endParaRPr lang="en-US" sz="2000" b="1" dirty="0" smtClean="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2D050"/>
                </a:solidFill>
              </a:rPr>
              <a:t>Redemptive</a:t>
            </a:r>
            <a:r>
              <a:rPr lang="en-US" dirty="0" smtClean="0"/>
              <a:t> Vs. </a:t>
            </a:r>
            <a:r>
              <a:rPr lang="en-US" dirty="0" smtClean="0">
                <a:solidFill>
                  <a:srgbClr val="00B0F0"/>
                </a:solidFill>
              </a:rPr>
              <a:t>Non-Redemptive </a:t>
            </a:r>
            <a:r>
              <a:rPr lang="en-US" dirty="0" smtClean="0"/>
              <a:t>Sacraments</a:t>
            </a:r>
            <a:endParaRPr lang="en-US" dirty="0"/>
          </a:p>
        </p:txBody>
      </p:sp>
      <p:sp>
        <p:nvSpPr>
          <p:cNvPr id="3" name="Content Placeholder 2"/>
          <p:cNvSpPr>
            <a:spLocks noGrp="1"/>
          </p:cNvSpPr>
          <p:nvPr>
            <p:ph sz="half" idx="1"/>
          </p:nvPr>
        </p:nvSpPr>
        <p:spPr>
          <a:xfrm>
            <a:off x="179512" y="1600200"/>
            <a:ext cx="4392488" cy="4925144"/>
          </a:xfrm>
        </p:spPr>
        <p:txBody>
          <a:bodyPr>
            <a:normAutofit fontScale="92500" lnSpcReduction="10000"/>
          </a:bodyPr>
          <a:lstStyle/>
          <a:p>
            <a:pPr>
              <a:buFont typeface="Wingdings" pitchFamily="2" charset="2"/>
              <a:buChar char="v"/>
            </a:pPr>
            <a:r>
              <a:rPr lang="en-US" sz="3500" b="1" dirty="0" smtClean="0"/>
              <a:t>There are four redemptive Sacraments .They are necessary for eternal salvation</a:t>
            </a:r>
          </a:p>
          <a:p>
            <a:pPr>
              <a:buNone/>
            </a:pPr>
            <a:endParaRPr lang="en-US" b="1" dirty="0" smtClean="0">
              <a:solidFill>
                <a:srgbClr val="00B050"/>
              </a:solidFill>
            </a:endParaRPr>
          </a:p>
          <a:p>
            <a:pPr marL="651510" lvl="0" indent="-514350">
              <a:buFont typeface="+mj-lt"/>
              <a:buAutoNum type="arabicPeriod"/>
            </a:pPr>
            <a:r>
              <a:rPr lang="en-US" sz="3200" b="1" dirty="0" smtClean="0">
                <a:solidFill>
                  <a:srgbClr val="92D050"/>
                </a:solidFill>
              </a:rPr>
              <a:t>Baptism.</a:t>
            </a:r>
            <a:endParaRPr lang="en-US" sz="3200" dirty="0" smtClean="0">
              <a:solidFill>
                <a:srgbClr val="92D050"/>
              </a:solidFill>
            </a:endParaRPr>
          </a:p>
          <a:p>
            <a:pPr marL="651510" lvl="0" indent="-514350">
              <a:buFont typeface="+mj-lt"/>
              <a:buAutoNum type="arabicPeriod"/>
            </a:pPr>
            <a:r>
              <a:rPr lang="en-US" sz="3200" b="1" dirty="0" smtClean="0">
                <a:solidFill>
                  <a:srgbClr val="92D050"/>
                </a:solidFill>
              </a:rPr>
              <a:t>Confirmation.</a:t>
            </a:r>
            <a:endParaRPr lang="en-US" sz="3200" dirty="0" smtClean="0">
              <a:solidFill>
                <a:srgbClr val="92D050"/>
              </a:solidFill>
            </a:endParaRPr>
          </a:p>
          <a:p>
            <a:pPr marL="651510" lvl="0" indent="-514350">
              <a:buFont typeface="+mj-lt"/>
              <a:buAutoNum type="arabicPeriod"/>
            </a:pPr>
            <a:r>
              <a:rPr lang="en-US" sz="3200" b="1" dirty="0" smtClean="0">
                <a:solidFill>
                  <a:srgbClr val="92D050"/>
                </a:solidFill>
              </a:rPr>
              <a:t>Confession</a:t>
            </a:r>
            <a:endParaRPr lang="en-US" sz="3200" dirty="0" smtClean="0">
              <a:solidFill>
                <a:srgbClr val="92D050"/>
              </a:solidFill>
            </a:endParaRPr>
          </a:p>
          <a:p>
            <a:pPr marL="651510" lvl="0" indent="-514350">
              <a:buFont typeface="+mj-lt"/>
              <a:buAutoNum type="arabicPeriod"/>
            </a:pPr>
            <a:r>
              <a:rPr lang="en-US" sz="3200" b="1" dirty="0" smtClean="0">
                <a:solidFill>
                  <a:srgbClr val="92D050"/>
                </a:solidFill>
              </a:rPr>
              <a:t>Communion</a:t>
            </a:r>
            <a:r>
              <a:rPr lang="en-US" sz="3200" b="1" dirty="0" smtClean="0">
                <a:solidFill>
                  <a:srgbClr val="FFC000"/>
                </a:solidFill>
              </a:rPr>
              <a:t>.</a:t>
            </a:r>
            <a:endParaRPr lang="en-US" sz="3200" dirty="0" smtClean="0">
              <a:solidFill>
                <a:srgbClr val="FFC000"/>
              </a:solidFill>
            </a:endParaRPr>
          </a:p>
          <a:p>
            <a:endParaRPr lang="en-US" dirty="0"/>
          </a:p>
        </p:txBody>
      </p:sp>
      <p:sp>
        <p:nvSpPr>
          <p:cNvPr id="4" name="Content Placeholder 3"/>
          <p:cNvSpPr>
            <a:spLocks noGrp="1"/>
          </p:cNvSpPr>
          <p:nvPr>
            <p:ph sz="half" idx="2"/>
          </p:nvPr>
        </p:nvSpPr>
        <p:spPr/>
        <p:txBody>
          <a:bodyPr>
            <a:normAutofit fontScale="92500" lnSpcReduction="10000"/>
          </a:bodyPr>
          <a:lstStyle/>
          <a:p>
            <a:pPr marL="651510" lvl="0" indent="-514350">
              <a:buFont typeface="+mj-lt"/>
              <a:buAutoNum type="arabicPeriod" startAt="5"/>
            </a:pPr>
            <a:r>
              <a:rPr lang="en-US" sz="3500" b="1" dirty="0" smtClean="0">
                <a:solidFill>
                  <a:srgbClr val="00B0F0"/>
                </a:solidFill>
              </a:rPr>
              <a:t>Sacrament of The Unction of the Sick</a:t>
            </a:r>
          </a:p>
          <a:p>
            <a:pPr marL="651510" lvl="0" indent="-514350">
              <a:buFont typeface="+mj-lt"/>
              <a:buAutoNum type="arabicPeriod" startAt="5"/>
            </a:pPr>
            <a:r>
              <a:rPr lang="en-US" sz="3500" b="1" dirty="0" smtClean="0">
                <a:solidFill>
                  <a:srgbClr val="00B0F0"/>
                </a:solidFill>
              </a:rPr>
              <a:t>Sacrament of The Holy Matrimony</a:t>
            </a:r>
            <a:endParaRPr lang="en-US" sz="3500" dirty="0" smtClean="0">
              <a:solidFill>
                <a:srgbClr val="00B0F0"/>
              </a:solidFill>
            </a:endParaRPr>
          </a:p>
          <a:p>
            <a:pPr marL="651510" lvl="0" indent="-514350">
              <a:buFont typeface="+mj-lt"/>
              <a:buAutoNum type="arabicPeriod" startAt="5"/>
            </a:pPr>
            <a:r>
              <a:rPr lang="en-US" sz="3500" b="1" dirty="0" smtClean="0">
                <a:solidFill>
                  <a:srgbClr val="00B0F0"/>
                </a:solidFill>
              </a:rPr>
              <a:t>Sacrament of priesthood.</a:t>
            </a:r>
            <a:endParaRPr lang="en-US" sz="3500" dirty="0" smtClean="0">
              <a:solidFill>
                <a:srgbClr val="00B0F0"/>
              </a:solidFill>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box(in)">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checkerboard(across)">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additive="base">
                                        <p:cTn id="4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92D050"/>
                </a:solidFill>
              </a:rPr>
              <a:t>imperishable</a:t>
            </a:r>
            <a:r>
              <a:rPr lang="en-US" dirty="0" smtClean="0"/>
              <a:t>  Vs.  </a:t>
            </a:r>
            <a:r>
              <a:rPr lang="en-US" u="sng" dirty="0" smtClean="0">
                <a:solidFill>
                  <a:srgbClr val="00B0F0"/>
                </a:solidFill>
              </a:rPr>
              <a:t>repeatedly</a:t>
            </a:r>
            <a:r>
              <a:rPr lang="en-US" dirty="0" smtClean="0">
                <a:solidFill>
                  <a:srgbClr val="00B0F0"/>
                </a:solidFill>
              </a:rPr>
              <a:t> as 				needed</a:t>
            </a:r>
            <a:endParaRPr lang="en-US" dirty="0">
              <a:solidFill>
                <a:srgbClr val="00B0F0"/>
              </a:solidFill>
            </a:endParaRPr>
          </a:p>
        </p:txBody>
      </p:sp>
      <p:sp>
        <p:nvSpPr>
          <p:cNvPr id="3" name="Content Placeholder 2"/>
          <p:cNvSpPr>
            <a:spLocks noGrp="1"/>
          </p:cNvSpPr>
          <p:nvPr>
            <p:ph sz="half" idx="1"/>
          </p:nvPr>
        </p:nvSpPr>
        <p:spPr>
          <a:xfrm>
            <a:off x="179512" y="1600200"/>
            <a:ext cx="4392488" cy="4925144"/>
          </a:xfrm>
        </p:spPr>
        <p:txBody>
          <a:bodyPr>
            <a:normAutofit lnSpcReduction="10000"/>
          </a:bodyPr>
          <a:lstStyle/>
          <a:p>
            <a:pPr>
              <a:buFont typeface="Wingdings" pitchFamily="2" charset="2"/>
              <a:buChar char="v"/>
            </a:pPr>
            <a:endParaRPr lang="en-US" sz="3500" b="1" dirty="0" smtClean="0"/>
          </a:p>
          <a:p>
            <a:pPr>
              <a:buFont typeface="Wingdings" pitchFamily="2" charset="2"/>
              <a:buChar char="v"/>
            </a:pPr>
            <a:r>
              <a:rPr lang="en-US" sz="3500" b="1" dirty="0" smtClean="0"/>
              <a:t>Certain church Sacraments are performed with an imperishable</a:t>
            </a:r>
          </a:p>
          <a:p>
            <a:pPr>
              <a:buNone/>
            </a:pPr>
            <a:endParaRPr lang="en-US" b="1" dirty="0" smtClean="0">
              <a:solidFill>
                <a:srgbClr val="00B050"/>
              </a:solidFill>
            </a:endParaRPr>
          </a:p>
          <a:p>
            <a:pPr marL="651510" lvl="0" indent="-514350">
              <a:buFont typeface="+mj-lt"/>
              <a:buAutoNum type="arabicPeriod"/>
            </a:pPr>
            <a:r>
              <a:rPr lang="en-US" sz="3200" b="1" dirty="0" smtClean="0">
                <a:solidFill>
                  <a:srgbClr val="92D050"/>
                </a:solidFill>
              </a:rPr>
              <a:t>Baptism.</a:t>
            </a:r>
            <a:endParaRPr lang="en-US" sz="3200" dirty="0" smtClean="0">
              <a:solidFill>
                <a:srgbClr val="92D050"/>
              </a:solidFill>
            </a:endParaRPr>
          </a:p>
          <a:p>
            <a:pPr marL="651510" lvl="0" indent="-514350">
              <a:buFont typeface="+mj-lt"/>
              <a:buAutoNum type="arabicPeriod"/>
            </a:pPr>
            <a:r>
              <a:rPr lang="en-US" sz="3200" b="1" dirty="0" smtClean="0">
                <a:solidFill>
                  <a:srgbClr val="92D050"/>
                </a:solidFill>
              </a:rPr>
              <a:t>Confirmation.</a:t>
            </a:r>
            <a:endParaRPr lang="en-US" sz="3200" dirty="0" smtClean="0">
              <a:solidFill>
                <a:srgbClr val="92D050"/>
              </a:solidFill>
            </a:endParaRPr>
          </a:p>
          <a:p>
            <a:pPr marL="651510" lvl="0" indent="-514350">
              <a:buFont typeface="+mj-lt"/>
              <a:buAutoNum type="arabicPeriod"/>
            </a:pPr>
            <a:r>
              <a:rPr lang="en-US" sz="3200" b="1" dirty="0" smtClean="0">
                <a:solidFill>
                  <a:srgbClr val="92D050"/>
                </a:solidFill>
              </a:rPr>
              <a:t>Priesthood</a:t>
            </a:r>
            <a:endParaRPr lang="en-US" sz="3200" dirty="0" smtClean="0">
              <a:solidFill>
                <a:srgbClr val="92D050"/>
              </a:solidFill>
            </a:endParaRPr>
          </a:p>
          <a:p>
            <a:endParaRPr lang="en-US" dirty="0"/>
          </a:p>
        </p:txBody>
      </p:sp>
      <p:sp>
        <p:nvSpPr>
          <p:cNvPr id="4" name="Content Placeholder 3"/>
          <p:cNvSpPr>
            <a:spLocks noGrp="1"/>
          </p:cNvSpPr>
          <p:nvPr>
            <p:ph sz="half" idx="2"/>
          </p:nvPr>
        </p:nvSpPr>
        <p:spPr/>
        <p:txBody>
          <a:bodyPr>
            <a:normAutofit lnSpcReduction="10000"/>
          </a:bodyPr>
          <a:lstStyle/>
          <a:p>
            <a:pPr marL="651510" lvl="0" indent="-514350">
              <a:buFont typeface="+mj-lt"/>
              <a:buAutoNum type="arabicPeriod" startAt="5"/>
            </a:pPr>
            <a:endParaRPr lang="en-US" sz="3500" b="1" dirty="0" smtClean="0">
              <a:solidFill>
                <a:srgbClr val="00B0F0"/>
              </a:solidFill>
            </a:endParaRPr>
          </a:p>
          <a:p>
            <a:pPr marL="651510" lvl="0" indent="-514350">
              <a:buFont typeface="Wingdings" pitchFamily="2" charset="2"/>
              <a:buChar char="v"/>
            </a:pPr>
            <a:r>
              <a:rPr lang="en-US" sz="3500" b="1" dirty="0" smtClean="0">
                <a:solidFill>
                  <a:srgbClr val="00B0F0"/>
                </a:solidFill>
              </a:rPr>
              <a:t>But the rest 0f the Sacraments are performed repeatedly as needed.</a:t>
            </a:r>
            <a:endParaRPr lang="en-US" sz="3500" dirty="0" smtClean="0">
              <a:solidFill>
                <a:srgbClr val="00B0F0"/>
              </a:solidFill>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endParaRPr lang="en-US" sz="4400" dirty="0">
              <a:solidFill>
                <a:srgbClr val="00B050"/>
              </a:solidFill>
              <a:effectLst/>
            </a:endParaRPr>
          </a:p>
        </p:txBody>
      </p:sp>
      <p:sp>
        <p:nvSpPr>
          <p:cNvPr id="6" name="Subtitle 5"/>
          <p:cNvSpPr>
            <a:spLocks noGrp="1"/>
          </p:cNvSpPr>
          <p:nvPr>
            <p:ph sz="half" idx="1"/>
          </p:nvPr>
        </p:nvSpPr>
        <p:spPr>
          <a:xfrm>
            <a:off x="467544" y="1628800"/>
            <a:ext cx="4038600" cy="4525963"/>
          </a:xfrm>
        </p:spPr>
        <p:txBody>
          <a:bodyPr>
            <a:noAutofit/>
          </a:bodyPr>
          <a:lstStyle/>
          <a:p>
            <a:pPr lvl="0" algn="just"/>
            <a:endParaRPr lang="en-US" sz="3200" b="1" dirty="0" smtClean="0">
              <a:solidFill>
                <a:srgbClr val="92D050"/>
              </a:solidFill>
            </a:endParaRPr>
          </a:p>
          <a:p>
            <a:pPr marL="651510" lvl="0" indent="-514350" algn="ctr">
              <a:buFont typeface="Wingdings" pitchFamily="2" charset="2"/>
              <a:buChar char="v"/>
            </a:pPr>
            <a:r>
              <a:rPr lang="en-US" sz="4500" dirty="0" smtClean="0">
                <a:solidFill>
                  <a:srgbClr val="FF0000"/>
                </a:solidFill>
              </a:rPr>
              <a:t>What Are The Sacraments?</a:t>
            </a:r>
            <a:endParaRPr lang="en-US" sz="4500" dirty="0">
              <a:solidFill>
                <a:srgbClr val="FF0000"/>
              </a:solidFill>
            </a:endParaRPr>
          </a:p>
        </p:txBody>
      </p:sp>
      <p:sp>
        <p:nvSpPr>
          <p:cNvPr id="8" name="Content Placeholder 7"/>
          <p:cNvSpPr>
            <a:spLocks noGrp="1"/>
          </p:cNvSpPr>
          <p:nvPr>
            <p:ph sz="half" idx="2"/>
          </p:nvPr>
        </p:nvSpPr>
        <p:spPr/>
        <p:txBody>
          <a:bodyPr>
            <a:noAutofit/>
          </a:bodyPr>
          <a:lstStyle/>
          <a:p>
            <a:pPr algn="ctr">
              <a:buFont typeface="Wingdings" pitchFamily="2" charset="2"/>
              <a:buChar char="Ø"/>
            </a:pPr>
            <a:endParaRPr lang="en-US" sz="4400" dirty="0" smtClean="0"/>
          </a:p>
          <a:p>
            <a:pPr algn="ctr">
              <a:buFont typeface="Wingdings" pitchFamily="2" charset="2"/>
              <a:buChar char="Ø"/>
            </a:pPr>
            <a:r>
              <a:rPr lang="en-US" sz="4400" dirty="0" smtClean="0">
                <a:solidFill>
                  <a:srgbClr val="FFC000"/>
                </a:solidFill>
              </a:rPr>
              <a:t>What are the visible substances of the Sacraments?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ox(in)">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880110" lvl="0" indent="-742950">
              <a:buFont typeface="+mj-lt"/>
              <a:buAutoNum type="arabicPeriod"/>
            </a:pPr>
            <a:r>
              <a:rPr lang="en-US" sz="4400" dirty="0" smtClean="0"/>
              <a:t>Sacrament of Baptism</a:t>
            </a:r>
            <a:endParaRPr lang="en-US" sz="4400" dirty="0"/>
          </a:p>
        </p:txBody>
      </p:sp>
      <p:sp>
        <p:nvSpPr>
          <p:cNvPr id="6" name="Subtitle 5"/>
          <p:cNvSpPr>
            <a:spLocks noGrp="1"/>
          </p:cNvSpPr>
          <p:nvPr>
            <p:ph sz="half" idx="1"/>
          </p:nvPr>
        </p:nvSpPr>
        <p:spPr/>
        <p:txBody>
          <a:bodyPr>
            <a:noAutofit/>
          </a:bodyPr>
          <a:lstStyle/>
          <a:p>
            <a:pPr lvl="0" algn="just"/>
            <a:endParaRPr lang="en-US" sz="3200" b="1" dirty="0" smtClean="0">
              <a:solidFill>
                <a:srgbClr val="92D050"/>
              </a:solidFill>
            </a:endParaRPr>
          </a:p>
          <a:p>
            <a:pPr lvl="0"/>
            <a:r>
              <a:rPr lang="en-US" sz="3200" dirty="0" smtClean="0"/>
              <a:t>In the Baptism the substance is </a:t>
            </a:r>
            <a:r>
              <a:rPr lang="en-US" sz="3200" dirty="0" smtClean="0">
                <a:solidFill>
                  <a:srgbClr val="00B050"/>
                </a:solidFill>
              </a:rPr>
              <a:t>Water</a:t>
            </a:r>
            <a:r>
              <a:rPr lang="en-US" sz="3200" dirty="0" smtClean="0"/>
              <a:t> by which we receive the </a:t>
            </a:r>
            <a:r>
              <a:rPr lang="en-US" sz="3200" dirty="0" smtClean="0">
                <a:solidFill>
                  <a:srgbClr val="00B050"/>
                </a:solidFill>
              </a:rPr>
              <a:t>second birth </a:t>
            </a:r>
            <a:r>
              <a:rPr lang="en-US" sz="3200" dirty="0" smtClean="0"/>
              <a:t>from water and Spirit.</a:t>
            </a:r>
            <a:endParaRPr lang="en-US" sz="3200" dirty="0"/>
          </a:p>
        </p:txBody>
      </p:sp>
      <p:pic>
        <p:nvPicPr>
          <p:cNvPr id="8" name="Picture 7" descr="Baptsm50.jpg"/>
          <p:cNvPicPr>
            <a:picLocks noChangeAspect="1"/>
          </p:cNvPicPr>
          <p:nvPr/>
        </p:nvPicPr>
        <p:blipFill>
          <a:blip r:embed="rId2" cstate="print"/>
          <a:stretch>
            <a:fillRect/>
          </a:stretch>
        </p:blipFill>
        <p:spPr>
          <a:xfrm>
            <a:off x="5364088" y="1268760"/>
            <a:ext cx="3035800" cy="5270329"/>
          </a:xfrm>
          <a:prstGeom prst="rect">
            <a:avLst/>
          </a:prstGeom>
        </p:spPr>
      </p:pic>
      <p:sp>
        <p:nvSpPr>
          <p:cNvPr id="9" name="Content Placeholder 8"/>
          <p:cNvSpPr>
            <a:spLocks noGrp="1"/>
          </p:cNvSpPr>
          <p:nvPr>
            <p:ph sz="half" idx="2"/>
          </p:nvPr>
        </p:nvSpPr>
        <p:spPr/>
        <p:txBody>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amond(out)">
                                      <p:cBhvr>
                                        <p:cTn id="1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880110" lvl="0" indent="-742950"/>
            <a:endParaRPr lang="en-US" sz="4400" dirty="0"/>
          </a:p>
        </p:txBody>
      </p:sp>
      <p:sp>
        <p:nvSpPr>
          <p:cNvPr id="6" name="Subtitle 5"/>
          <p:cNvSpPr>
            <a:spLocks noGrp="1"/>
          </p:cNvSpPr>
          <p:nvPr>
            <p:ph sz="half" idx="1"/>
          </p:nvPr>
        </p:nvSpPr>
        <p:spPr/>
        <p:txBody>
          <a:bodyPr>
            <a:noAutofit/>
          </a:bodyPr>
          <a:lstStyle/>
          <a:p>
            <a:pPr lvl="0" algn="just"/>
            <a:endParaRPr lang="en-US" sz="3200" b="1" dirty="0" smtClean="0">
              <a:solidFill>
                <a:srgbClr val="92D050"/>
              </a:solidFill>
            </a:endParaRPr>
          </a:p>
        </p:txBody>
      </p:sp>
      <p:pic>
        <p:nvPicPr>
          <p:cNvPr id="7" name="Content Placeholder 6" descr="P1000571.JPG"/>
          <p:cNvPicPr>
            <a:picLocks noGrp="1" noChangeAspect="1"/>
          </p:cNvPicPr>
          <p:nvPr>
            <p:ph sz="half" idx="2"/>
          </p:nvPr>
        </p:nvPicPr>
        <p:blipFill>
          <a:blip r:embed="rId2" cstate="print"/>
          <a:stretch>
            <a:fillRect/>
          </a:stretch>
        </p:blipFill>
        <p:spPr>
          <a:xfrm>
            <a:off x="3131840" y="1412776"/>
            <a:ext cx="3820913" cy="4525963"/>
          </a:xfrm>
        </p:spPr>
      </p:pic>
      <p:pic>
        <p:nvPicPr>
          <p:cNvPr id="8" name="Picture 7" descr="P1000295.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ou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880110" lvl="0" indent="-742950">
              <a:buFont typeface="+mj-lt"/>
              <a:buAutoNum type="arabicPeriod" startAt="2"/>
            </a:pPr>
            <a:r>
              <a:rPr lang="en-US" sz="4400" dirty="0" smtClean="0"/>
              <a:t>Sacrament of Confirmation.</a:t>
            </a:r>
            <a:endParaRPr lang="en-US" sz="4400" dirty="0"/>
          </a:p>
        </p:txBody>
      </p:sp>
      <p:sp>
        <p:nvSpPr>
          <p:cNvPr id="6" name="Subtitle 5"/>
          <p:cNvSpPr>
            <a:spLocks noGrp="1"/>
          </p:cNvSpPr>
          <p:nvPr>
            <p:ph sz="half" idx="1"/>
          </p:nvPr>
        </p:nvSpPr>
        <p:spPr/>
        <p:txBody>
          <a:bodyPr>
            <a:noAutofit/>
          </a:bodyPr>
          <a:lstStyle/>
          <a:p>
            <a:pPr lvl="0" algn="just"/>
            <a:endParaRPr lang="en-US" sz="3200" b="1" dirty="0" smtClean="0">
              <a:solidFill>
                <a:srgbClr val="92D050"/>
              </a:solidFill>
            </a:endParaRPr>
          </a:p>
          <a:p>
            <a:pPr lvl="0"/>
            <a:r>
              <a:rPr lang="en-US" sz="3200" dirty="0" smtClean="0"/>
              <a:t>In the confirmation the substance is </a:t>
            </a:r>
            <a:r>
              <a:rPr lang="en-US" sz="3200" dirty="0" smtClean="0">
                <a:solidFill>
                  <a:srgbClr val="00B050"/>
                </a:solidFill>
              </a:rPr>
              <a:t>the oil of Myron,</a:t>
            </a:r>
            <a:r>
              <a:rPr lang="en-US" sz="3200" dirty="0" smtClean="0"/>
              <a:t> by which </a:t>
            </a:r>
            <a:r>
              <a:rPr lang="en-US" sz="3200" dirty="0" smtClean="0">
                <a:solidFill>
                  <a:srgbClr val="FF0000"/>
                </a:solidFill>
              </a:rPr>
              <a:t>the Holy Spirit dwells </a:t>
            </a:r>
            <a:r>
              <a:rPr lang="en-US" sz="3200" dirty="0" smtClean="0"/>
              <a:t>in us.</a:t>
            </a:r>
            <a:endParaRPr lang="en-US" sz="3200" dirty="0"/>
          </a:p>
        </p:txBody>
      </p:sp>
      <p:pic>
        <p:nvPicPr>
          <p:cNvPr id="8" name="Picture 7" descr="P1000308.JPG"/>
          <p:cNvPicPr>
            <a:picLocks noChangeAspect="1"/>
          </p:cNvPicPr>
          <p:nvPr/>
        </p:nvPicPr>
        <p:blipFill>
          <a:blip r:embed="rId2" cstate="print"/>
          <a:stretch>
            <a:fillRect/>
          </a:stretch>
        </p:blipFill>
        <p:spPr>
          <a:xfrm>
            <a:off x="4572000" y="2564904"/>
            <a:ext cx="4350251" cy="3384376"/>
          </a:xfrm>
          <a:prstGeom prst="rect">
            <a:avLst/>
          </a:prstGeom>
        </p:spPr>
      </p:pic>
      <p:sp>
        <p:nvSpPr>
          <p:cNvPr id="10" name="Content Placeholder 9"/>
          <p:cNvSpPr>
            <a:spLocks noGrp="1"/>
          </p:cNvSpPr>
          <p:nvPr>
            <p:ph sz="half" idx="2"/>
          </p:nvPr>
        </p:nvSpPr>
        <p:spPr/>
        <p:txBody>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ou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heckerboard(across)">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880110" lvl="0" indent="-742950">
              <a:buFont typeface="+mj-lt"/>
              <a:buAutoNum type="arabicPeriod" startAt="3"/>
            </a:pPr>
            <a:r>
              <a:rPr lang="en-US" sz="4400" dirty="0" smtClean="0"/>
              <a:t>Sacrament of Confession.</a:t>
            </a:r>
            <a:endParaRPr lang="en-US" sz="4400" dirty="0"/>
          </a:p>
        </p:txBody>
      </p:sp>
      <p:sp>
        <p:nvSpPr>
          <p:cNvPr id="6" name="Subtitle 5"/>
          <p:cNvSpPr>
            <a:spLocks noGrp="1"/>
          </p:cNvSpPr>
          <p:nvPr>
            <p:ph sz="half" idx="1"/>
          </p:nvPr>
        </p:nvSpPr>
        <p:spPr>
          <a:xfrm>
            <a:off x="457200" y="1600200"/>
            <a:ext cx="4042792" cy="4925144"/>
          </a:xfrm>
        </p:spPr>
        <p:txBody>
          <a:bodyPr>
            <a:noAutofit/>
          </a:bodyPr>
          <a:lstStyle/>
          <a:p>
            <a:pPr lvl="0"/>
            <a:r>
              <a:rPr lang="en-US" sz="3000" b="1" dirty="0" smtClean="0"/>
              <a:t>The sign of the Sacrament of confession is </a:t>
            </a:r>
            <a:r>
              <a:rPr lang="en-US" sz="3000" b="1" dirty="0" smtClean="0">
                <a:solidFill>
                  <a:srgbClr val="00B050"/>
                </a:solidFill>
              </a:rPr>
              <a:t>the confessing person</a:t>
            </a:r>
            <a:r>
              <a:rPr lang="en-US" sz="3000" b="1" dirty="0" smtClean="0"/>
              <a:t>, who accepts the prayer of absolution at the end of Confession </a:t>
            </a:r>
            <a:r>
              <a:rPr lang="en-US" sz="3000" b="1" dirty="0" smtClean="0">
                <a:solidFill>
                  <a:srgbClr val="FF0000"/>
                </a:solidFill>
              </a:rPr>
              <a:t>to gain forgiveness of sins.</a:t>
            </a:r>
            <a:endParaRPr lang="en-US" sz="3000" b="1" dirty="0">
              <a:solidFill>
                <a:srgbClr val="FF0000"/>
              </a:solidFill>
            </a:endParaRPr>
          </a:p>
        </p:txBody>
      </p:sp>
      <p:pic>
        <p:nvPicPr>
          <p:cNvPr id="7" name="Content Placeholder 6" descr="Prodigal son.jpg"/>
          <p:cNvPicPr>
            <a:picLocks noGrp="1" noChangeAspect="1"/>
          </p:cNvPicPr>
          <p:nvPr>
            <p:ph sz="half" idx="2"/>
          </p:nvPr>
        </p:nvPicPr>
        <p:blipFill>
          <a:blip r:embed="rId2" cstate="print"/>
          <a:stretch>
            <a:fillRect/>
          </a:stretch>
        </p:blipFill>
        <p:spPr>
          <a:xfrm>
            <a:off x="4572000" y="1196752"/>
            <a:ext cx="4392488" cy="547304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ou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amond(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880110" lvl="0" indent="-742950">
              <a:buFont typeface="+mj-lt"/>
              <a:buAutoNum type="arabicPeriod" startAt="3"/>
            </a:pPr>
            <a:r>
              <a:rPr lang="en-US" sz="4400" dirty="0" smtClean="0"/>
              <a:t>Sacrament of Confession.</a:t>
            </a:r>
            <a:endParaRPr lang="en-US" sz="4400" dirty="0"/>
          </a:p>
        </p:txBody>
      </p:sp>
      <p:sp>
        <p:nvSpPr>
          <p:cNvPr id="6" name="Subtitle 5"/>
          <p:cNvSpPr>
            <a:spLocks noGrp="1"/>
          </p:cNvSpPr>
          <p:nvPr>
            <p:ph sz="half" idx="1"/>
          </p:nvPr>
        </p:nvSpPr>
        <p:spPr>
          <a:xfrm>
            <a:off x="457200" y="1600200"/>
            <a:ext cx="4042792" cy="4925144"/>
          </a:xfrm>
        </p:spPr>
        <p:txBody>
          <a:bodyPr>
            <a:noAutofit/>
          </a:bodyPr>
          <a:lstStyle/>
          <a:p>
            <a:pPr lvl="0"/>
            <a:endParaRPr lang="en-US" sz="3000" b="1" dirty="0">
              <a:solidFill>
                <a:srgbClr val="FF0000"/>
              </a:solidFill>
            </a:endParaRPr>
          </a:p>
        </p:txBody>
      </p:sp>
      <p:pic>
        <p:nvPicPr>
          <p:cNvPr id="8" name="Picture 7" descr="P1000572A.jpg"/>
          <p:cNvPicPr>
            <a:picLocks noChangeAspect="1"/>
          </p:cNvPicPr>
          <p:nvPr/>
        </p:nvPicPr>
        <p:blipFill>
          <a:blip r:embed="rId2" cstate="print"/>
          <a:stretch>
            <a:fillRect/>
          </a:stretch>
        </p:blipFill>
        <p:spPr>
          <a:xfrm>
            <a:off x="683568" y="1196752"/>
            <a:ext cx="8097860" cy="5328592"/>
          </a:xfrm>
          <a:prstGeom prst="rect">
            <a:avLst/>
          </a:prstGeom>
        </p:spPr>
      </p:pic>
      <p:sp>
        <p:nvSpPr>
          <p:cNvPr id="9" name="Content Placeholder 8"/>
          <p:cNvSpPr>
            <a:spLocks noGrp="1"/>
          </p:cNvSpPr>
          <p:nvPr>
            <p:ph sz="half" idx="2"/>
          </p:nvPr>
        </p:nvSpPr>
        <p:spPr/>
        <p:txBody>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TotalTime>
  <Words>1461</Words>
  <Application>Microsoft Office PowerPoint</Application>
  <PresentationFormat>On-screen Show (4:3)</PresentationFormat>
  <Paragraphs>98</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Apex</vt:lpstr>
      <vt:lpstr>The Sacraments of  the coptic orthodox church</vt:lpstr>
      <vt:lpstr>What is a sacrament?</vt:lpstr>
      <vt:lpstr>Purpose of Sacraments</vt:lpstr>
      <vt:lpstr>PowerPoint Presentation</vt:lpstr>
      <vt:lpstr>Sacrament of Baptism</vt:lpstr>
      <vt:lpstr>PowerPoint Presentation</vt:lpstr>
      <vt:lpstr>Sacrament of Confirmation.</vt:lpstr>
      <vt:lpstr>Sacrament of Confession.</vt:lpstr>
      <vt:lpstr>Sacrament of Confession.</vt:lpstr>
      <vt:lpstr>Sacrament of Eucharist.</vt:lpstr>
      <vt:lpstr>Sacrament of Eucharist.</vt:lpstr>
      <vt:lpstr>Sacrament of Unction of Sick.</vt:lpstr>
      <vt:lpstr>Sacrament of Matrimony.</vt:lpstr>
      <vt:lpstr>Sacrament of Matrimony.</vt:lpstr>
      <vt:lpstr>Sacrament of Priesthood.</vt:lpstr>
      <vt:lpstr>Sacrament of Baptism</vt:lpstr>
      <vt:lpstr>Sacrament of Baptism</vt:lpstr>
      <vt:lpstr>Sacrament of Confirmation.</vt:lpstr>
      <vt:lpstr>Sacrament of Confirmation.</vt:lpstr>
      <vt:lpstr>Sacrament of Confirmation.</vt:lpstr>
      <vt:lpstr>Sacrament of Confession.</vt:lpstr>
      <vt:lpstr>Sacrament of Confession.</vt:lpstr>
      <vt:lpstr>Sacrament of Eucharist.</vt:lpstr>
      <vt:lpstr>Sacrament of Eucharist.</vt:lpstr>
      <vt:lpstr>Sacrament of Unction of Sick.</vt:lpstr>
      <vt:lpstr>PowerPoint Presentation</vt:lpstr>
      <vt:lpstr>Sacrament of Matrimony.</vt:lpstr>
      <vt:lpstr>PowerPoint Presentation</vt:lpstr>
      <vt:lpstr>Sacrament of Priesthood.</vt:lpstr>
      <vt:lpstr>PowerPoint Presentation</vt:lpstr>
      <vt:lpstr>PowerPoint Presentation</vt:lpstr>
      <vt:lpstr>PowerPoint Presentation</vt:lpstr>
      <vt:lpstr>Redemptive Vs. Non-Redemptive Sacraments</vt:lpstr>
      <vt:lpstr>imperishable  Vs.  repeatedly as     needed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Dr B Marcus</cp:lastModifiedBy>
  <cp:revision>48</cp:revision>
  <dcterms:created xsi:type="dcterms:W3CDTF">2011-03-16T11:27:34Z</dcterms:created>
  <dcterms:modified xsi:type="dcterms:W3CDTF">2011-03-28T13:02:55Z</dcterms:modified>
</cp:coreProperties>
</file>