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81" r:id="rId12"/>
    <p:sldId id="265" r:id="rId13"/>
    <p:sldId id="266" r:id="rId14"/>
    <p:sldId id="267" r:id="rId15"/>
    <p:sldId id="268" r:id="rId16"/>
    <p:sldId id="269" r:id="rId17"/>
    <p:sldId id="270" r:id="rId18"/>
    <p:sldId id="282" r:id="rId19"/>
    <p:sldId id="271" r:id="rId20"/>
    <p:sldId id="272" r:id="rId21"/>
    <p:sldId id="273" r:id="rId22"/>
    <p:sldId id="274" r:id="rId23"/>
    <p:sldId id="275" r:id="rId24"/>
    <p:sldId id="276" r:id="rId25"/>
    <p:sldId id="277" r:id="rId26"/>
    <p:sldId id="278" r:id="rId27"/>
    <p:sldId id="279" r:id="rId28"/>
    <p:sldId id="280" r:id="rId29"/>
  </p:sldIdLst>
  <p:sldSz cx="9144000" cy="5143500" type="screen16x9"/>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6" d="100"/>
          <a:sy n="106" d="100"/>
        </p:scale>
        <p:origin x="-1764" y="-750"/>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114480"/>
            <a:ext cx="8229240" cy="914040"/>
          </a:xfrm>
          <a:prstGeom prst="rect">
            <a:avLst/>
          </a:prstGeom>
        </p:spPr>
        <p:txBody>
          <a:bodyPr lIns="0" tIns="0" rIns="0" bIns="0" anchor="ctr"/>
          <a:lstStyle/>
          <a:p>
            <a:endParaRPr lang="en-US" sz="1800" b="0" strike="noStrike" spc="-1">
              <a:solidFill>
                <a:srgbClr val="FFFFFF"/>
              </a:solidFill>
              <a:uFill>
                <a:solidFill>
                  <a:srgbClr val="FFFFFF"/>
                </a:solidFill>
              </a:uFill>
              <a:latin typeface="Constantia"/>
            </a:endParaRPr>
          </a:p>
        </p:txBody>
      </p:sp>
      <p:sp>
        <p:nvSpPr>
          <p:cNvPr id="30" name="PlaceHolder 2"/>
          <p:cNvSpPr>
            <a:spLocks noGrp="1"/>
          </p:cNvSpPr>
          <p:nvPr>
            <p:ph type="body"/>
          </p:nvPr>
        </p:nvSpPr>
        <p:spPr>
          <a:xfrm>
            <a:off x="457200" y="1143000"/>
            <a:ext cx="8229240" cy="163512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
        <p:nvSpPr>
          <p:cNvPr id="31" name="PlaceHolder 3"/>
          <p:cNvSpPr>
            <a:spLocks noGrp="1"/>
          </p:cNvSpPr>
          <p:nvPr>
            <p:ph type="body"/>
          </p:nvPr>
        </p:nvSpPr>
        <p:spPr>
          <a:xfrm>
            <a:off x="457200" y="2934000"/>
            <a:ext cx="8229240" cy="163512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114480"/>
            <a:ext cx="8229240" cy="914040"/>
          </a:xfrm>
          <a:prstGeom prst="rect">
            <a:avLst/>
          </a:prstGeom>
        </p:spPr>
        <p:txBody>
          <a:bodyPr lIns="0" tIns="0" rIns="0" bIns="0" anchor="ctr"/>
          <a:lstStyle/>
          <a:p>
            <a:endParaRPr lang="en-US" sz="1800" b="0" strike="noStrike" spc="-1">
              <a:solidFill>
                <a:srgbClr val="FFFFFF"/>
              </a:solidFill>
              <a:uFill>
                <a:solidFill>
                  <a:srgbClr val="FFFFFF"/>
                </a:solidFill>
              </a:uFill>
              <a:latin typeface="Constantia"/>
            </a:endParaRPr>
          </a:p>
        </p:txBody>
      </p:sp>
      <p:sp>
        <p:nvSpPr>
          <p:cNvPr id="33" name="PlaceHolder 2"/>
          <p:cNvSpPr>
            <a:spLocks noGrp="1"/>
          </p:cNvSpPr>
          <p:nvPr>
            <p:ph type="body"/>
          </p:nvPr>
        </p:nvSpPr>
        <p:spPr>
          <a:xfrm>
            <a:off x="457200" y="1143000"/>
            <a:ext cx="4015800" cy="163512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
        <p:nvSpPr>
          <p:cNvPr id="34" name="PlaceHolder 3"/>
          <p:cNvSpPr>
            <a:spLocks noGrp="1"/>
          </p:cNvSpPr>
          <p:nvPr>
            <p:ph type="body"/>
          </p:nvPr>
        </p:nvSpPr>
        <p:spPr>
          <a:xfrm>
            <a:off x="4674240" y="1143000"/>
            <a:ext cx="4015800" cy="163512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
        <p:nvSpPr>
          <p:cNvPr id="35" name="PlaceHolder 4"/>
          <p:cNvSpPr>
            <a:spLocks noGrp="1"/>
          </p:cNvSpPr>
          <p:nvPr>
            <p:ph type="body"/>
          </p:nvPr>
        </p:nvSpPr>
        <p:spPr>
          <a:xfrm>
            <a:off x="4674240" y="2934000"/>
            <a:ext cx="4015800" cy="163512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
        <p:nvSpPr>
          <p:cNvPr id="36" name="PlaceHolder 5"/>
          <p:cNvSpPr>
            <a:spLocks noGrp="1"/>
          </p:cNvSpPr>
          <p:nvPr>
            <p:ph type="body"/>
          </p:nvPr>
        </p:nvSpPr>
        <p:spPr>
          <a:xfrm>
            <a:off x="457200" y="2934000"/>
            <a:ext cx="4015800" cy="163512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114480"/>
            <a:ext cx="8229240" cy="914040"/>
          </a:xfrm>
          <a:prstGeom prst="rect">
            <a:avLst/>
          </a:prstGeom>
        </p:spPr>
        <p:txBody>
          <a:bodyPr lIns="0" tIns="0" rIns="0" bIns="0" anchor="ctr"/>
          <a:lstStyle/>
          <a:p>
            <a:endParaRPr lang="en-US" sz="1800" b="0" strike="noStrike" spc="-1">
              <a:solidFill>
                <a:srgbClr val="FFFFFF"/>
              </a:solidFill>
              <a:uFill>
                <a:solidFill>
                  <a:srgbClr val="FFFFFF"/>
                </a:solidFill>
              </a:uFill>
              <a:latin typeface="Constantia"/>
            </a:endParaRPr>
          </a:p>
        </p:txBody>
      </p:sp>
      <p:sp>
        <p:nvSpPr>
          <p:cNvPr id="38" name="PlaceHolder 2"/>
          <p:cNvSpPr>
            <a:spLocks noGrp="1"/>
          </p:cNvSpPr>
          <p:nvPr>
            <p:ph type="body"/>
          </p:nvPr>
        </p:nvSpPr>
        <p:spPr>
          <a:xfrm>
            <a:off x="457200" y="1143000"/>
            <a:ext cx="8229240" cy="342864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
        <p:nvSpPr>
          <p:cNvPr id="39" name="PlaceHolder 3"/>
          <p:cNvSpPr>
            <a:spLocks noGrp="1"/>
          </p:cNvSpPr>
          <p:nvPr>
            <p:ph type="body"/>
          </p:nvPr>
        </p:nvSpPr>
        <p:spPr>
          <a:xfrm>
            <a:off x="457200" y="1143000"/>
            <a:ext cx="8229240" cy="342864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pic>
        <p:nvPicPr>
          <p:cNvPr id="40" name="Picture 39"/>
          <p:cNvPicPr/>
          <p:nvPr/>
        </p:nvPicPr>
        <p:blipFill>
          <a:blip r:embed="rId2" cstate="print"/>
          <a:stretch/>
        </p:blipFill>
        <p:spPr>
          <a:xfrm>
            <a:off x="2423160" y="1143000"/>
            <a:ext cx="4296960" cy="3428640"/>
          </a:xfrm>
          <a:prstGeom prst="rect">
            <a:avLst/>
          </a:prstGeom>
          <a:ln>
            <a:noFill/>
          </a:ln>
        </p:spPr>
      </p:pic>
      <p:pic>
        <p:nvPicPr>
          <p:cNvPr id="41" name="Picture 40"/>
          <p:cNvPicPr/>
          <p:nvPr/>
        </p:nvPicPr>
        <p:blipFill>
          <a:blip r:embed="rId2" cstate="print"/>
          <a:stretch/>
        </p:blipFill>
        <p:spPr>
          <a:xfrm>
            <a:off x="2423160" y="1143000"/>
            <a:ext cx="4296960" cy="342864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114480"/>
            <a:ext cx="8229240" cy="914040"/>
          </a:xfrm>
          <a:prstGeom prst="rect">
            <a:avLst/>
          </a:prstGeom>
        </p:spPr>
        <p:txBody>
          <a:bodyPr lIns="0" tIns="0" rIns="0" bIns="0" anchor="ctr"/>
          <a:lstStyle/>
          <a:p>
            <a:endParaRPr lang="en-US" sz="1800" b="0" strike="noStrike" spc="-1">
              <a:solidFill>
                <a:srgbClr val="FFFFFF"/>
              </a:solidFill>
              <a:uFill>
                <a:solidFill>
                  <a:srgbClr val="FFFFFF"/>
                </a:solidFill>
              </a:uFill>
              <a:latin typeface="Constantia"/>
            </a:endParaRPr>
          </a:p>
        </p:txBody>
      </p:sp>
      <p:sp>
        <p:nvSpPr>
          <p:cNvPr id="48" name="PlaceHolder 2"/>
          <p:cNvSpPr>
            <a:spLocks noGrp="1"/>
          </p:cNvSpPr>
          <p:nvPr>
            <p:ph type="subTitle"/>
          </p:nvPr>
        </p:nvSpPr>
        <p:spPr>
          <a:xfrm>
            <a:off x="457200" y="1143000"/>
            <a:ext cx="8229240" cy="342864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114480"/>
            <a:ext cx="8229240" cy="914040"/>
          </a:xfrm>
          <a:prstGeom prst="rect">
            <a:avLst/>
          </a:prstGeom>
        </p:spPr>
        <p:txBody>
          <a:bodyPr lIns="0" tIns="0" rIns="0" bIns="0" anchor="ctr"/>
          <a:lstStyle/>
          <a:p>
            <a:endParaRPr lang="en-US" sz="1800" b="0" strike="noStrike" spc="-1">
              <a:solidFill>
                <a:srgbClr val="FFFFFF"/>
              </a:solidFill>
              <a:uFill>
                <a:solidFill>
                  <a:srgbClr val="FFFFFF"/>
                </a:solidFill>
              </a:uFill>
              <a:latin typeface="Constantia"/>
            </a:endParaRPr>
          </a:p>
        </p:txBody>
      </p:sp>
      <p:sp>
        <p:nvSpPr>
          <p:cNvPr id="50" name="PlaceHolder 2"/>
          <p:cNvSpPr>
            <a:spLocks noGrp="1"/>
          </p:cNvSpPr>
          <p:nvPr>
            <p:ph type="body"/>
          </p:nvPr>
        </p:nvSpPr>
        <p:spPr>
          <a:xfrm>
            <a:off x="457200" y="1143000"/>
            <a:ext cx="8229240" cy="342864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114480"/>
            <a:ext cx="8229240" cy="914040"/>
          </a:xfrm>
          <a:prstGeom prst="rect">
            <a:avLst/>
          </a:prstGeom>
        </p:spPr>
        <p:txBody>
          <a:bodyPr lIns="0" tIns="0" rIns="0" bIns="0" anchor="ctr"/>
          <a:lstStyle/>
          <a:p>
            <a:endParaRPr lang="en-US" sz="1800" b="0" strike="noStrike" spc="-1">
              <a:solidFill>
                <a:srgbClr val="FFFFFF"/>
              </a:solidFill>
              <a:uFill>
                <a:solidFill>
                  <a:srgbClr val="FFFFFF"/>
                </a:solidFill>
              </a:uFill>
              <a:latin typeface="Constantia"/>
            </a:endParaRPr>
          </a:p>
        </p:txBody>
      </p:sp>
      <p:sp>
        <p:nvSpPr>
          <p:cNvPr id="52" name="PlaceHolder 2"/>
          <p:cNvSpPr>
            <a:spLocks noGrp="1"/>
          </p:cNvSpPr>
          <p:nvPr>
            <p:ph type="body"/>
          </p:nvPr>
        </p:nvSpPr>
        <p:spPr>
          <a:xfrm>
            <a:off x="457200" y="1143000"/>
            <a:ext cx="4015800" cy="342864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
        <p:nvSpPr>
          <p:cNvPr id="53" name="PlaceHolder 3"/>
          <p:cNvSpPr>
            <a:spLocks noGrp="1"/>
          </p:cNvSpPr>
          <p:nvPr>
            <p:ph type="body"/>
          </p:nvPr>
        </p:nvSpPr>
        <p:spPr>
          <a:xfrm>
            <a:off x="4674240" y="1143000"/>
            <a:ext cx="4015800" cy="342864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114480"/>
            <a:ext cx="8229240" cy="914040"/>
          </a:xfrm>
          <a:prstGeom prst="rect">
            <a:avLst/>
          </a:prstGeom>
        </p:spPr>
        <p:txBody>
          <a:bodyPr lIns="0" tIns="0" rIns="0" bIns="0" anchor="ctr"/>
          <a:lstStyle/>
          <a:p>
            <a:endParaRPr lang="en-US" sz="1800" b="0" strike="noStrike" spc="-1">
              <a:solidFill>
                <a:srgbClr val="FFFFFF"/>
              </a:solidFill>
              <a:uFill>
                <a:solidFill>
                  <a:srgbClr val="FFFFFF"/>
                </a:solidFill>
              </a:uFill>
              <a:latin typeface="Constantia"/>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457200" y="114480"/>
            <a:ext cx="8229240" cy="42382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114480"/>
            <a:ext cx="8229240" cy="914040"/>
          </a:xfrm>
          <a:prstGeom prst="rect">
            <a:avLst/>
          </a:prstGeom>
        </p:spPr>
        <p:txBody>
          <a:bodyPr lIns="0" tIns="0" rIns="0" bIns="0" anchor="ctr"/>
          <a:lstStyle/>
          <a:p>
            <a:endParaRPr lang="en-US" sz="1800" b="0" strike="noStrike" spc="-1">
              <a:solidFill>
                <a:srgbClr val="FFFFFF"/>
              </a:solidFill>
              <a:uFill>
                <a:solidFill>
                  <a:srgbClr val="FFFFFF"/>
                </a:solidFill>
              </a:uFill>
              <a:latin typeface="Constantia"/>
            </a:endParaRPr>
          </a:p>
        </p:txBody>
      </p:sp>
      <p:sp>
        <p:nvSpPr>
          <p:cNvPr id="57" name="PlaceHolder 2"/>
          <p:cNvSpPr>
            <a:spLocks noGrp="1"/>
          </p:cNvSpPr>
          <p:nvPr>
            <p:ph type="body"/>
          </p:nvPr>
        </p:nvSpPr>
        <p:spPr>
          <a:xfrm>
            <a:off x="457200" y="1143000"/>
            <a:ext cx="4015800" cy="163512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
        <p:nvSpPr>
          <p:cNvPr id="58" name="PlaceHolder 3"/>
          <p:cNvSpPr>
            <a:spLocks noGrp="1"/>
          </p:cNvSpPr>
          <p:nvPr>
            <p:ph type="body"/>
          </p:nvPr>
        </p:nvSpPr>
        <p:spPr>
          <a:xfrm>
            <a:off x="457200" y="2934000"/>
            <a:ext cx="4015800" cy="163512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
        <p:nvSpPr>
          <p:cNvPr id="59" name="PlaceHolder 4"/>
          <p:cNvSpPr>
            <a:spLocks noGrp="1"/>
          </p:cNvSpPr>
          <p:nvPr>
            <p:ph type="body"/>
          </p:nvPr>
        </p:nvSpPr>
        <p:spPr>
          <a:xfrm>
            <a:off x="4674240" y="1143000"/>
            <a:ext cx="4015800" cy="342864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114480"/>
            <a:ext cx="8229240" cy="914040"/>
          </a:xfrm>
          <a:prstGeom prst="rect">
            <a:avLst/>
          </a:prstGeom>
        </p:spPr>
        <p:txBody>
          <a:bodyPr lIns="0" tIns="0" rIns="0" bIns="0" anchor="ctr"/>
          <a:lstStyle/>
          <a:p>
            <a:endParaRPr lang="en-US" sz="1800" b="0" strike="noStrike" spc="-1">
              <a:solidFill>
                <a:srgbClr val="FFFFFF"/>
              </a:solidFill>
              <a:uFill>
                <a:solidFill>
                  <a:srgbClr val="FFFFFF"/>
                </a:solidFill>
              </a:uFill>
              <a:latin typeface="Constantia"/>
            </a:endParaRPr>
          </a:p>
        </p:txBody>
      </p:sp>
      <p:sp>
        <p:nvSpPr>
          <p:cNvPr id="9" name="PlaceHolder 2"/>
          <p:cNvSpPr>
            <a:spLocks noGrp="1"/>
          </p:cNvSpPr>
          <p:nvPr>
            <p:ph type="subTitle"/>
          </p:nvPr>
        </p:nvSpPr>
        <p:spPr>
          <a:xfrm>
            <a:off x="457200" y="1143000"/>
            <a:ext cx="8229240" cy="342864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114480"/>
            <a:ext cx="8229240" cy="914040"/>
          </a:xfrm>
          <a:prstGeom prst="rect">
            <a:avLst/>
          </a:prstGeom>
        </p:spPr>
        <p:txBody>
          <a:bodyPr lIns="0" tIns="0" rIns="0" bIns="0" anchor="ctr"/>
          <a:lstStyle/>
          <a:p>
            <a:endParaRPr lang="en-US" sz="1800" b="0" strike="noStrike" spc="-1">
              <a:solidFill>
                <a:srgbClr val="FFFFFF"/>
              </a:solidFill>
              <a:uFill>
                <a:solidFill>
                  <a:srgbClr val="FFFFFF"/>
                </a:solidFill>
              </a:uFill>
              <a:latin typeface="Constantia"/>
            </a:endParaRPr>
          </a:p>
        </p:txBody>
      </p:sp>
      <p:sp>
        <p:nvSpPr>
          <p:cNvPr id="61" name="PlaceHolder 2"/>
          <p:cNvSpPr>
            <a:spLocks noGrp="1"/>
          </p:cNvSpPr>
          <p:nvPr>
            <p:ph type="body"/>
          </p:nvPr>
        </p:nvSpPr>
        <p:spPr>
          <a:xfrm>
            <a:off x="457200" y="1143000"/>
            <a:ext cx="4015800" cy="342864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
        <p:nvSpPr>
          <p:cNvPr id="62" name="PlaceHolder 3"/>
          <p:cNvSpPr>
            <a:spLocks noGrp="1"/>
          </p:cNvSpPr>
          <p:nvPr>
            <p:ph type="body"/>
          </p:nvPr>
        </p:nvSpPr>
        <p:spPr>
          <a:xfrm>
            <a:off x="4674240" y="1143000"/>
            <a:ext cx="4015800" cy="163512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
        <p:nvSpPr>
          <p:cNvPr id="63" name="PlaceHolder 4"/>
          <p:cNvSpPr>
            <a:spLocks noGrp="1"/>
          </p:cNvSpPr>
          <p:nvPr>
            <p:ph type="body"/>
          </p:nvPr>
        </p:nvSpPr>
        <p:spPr>
          <a:xfrm>
            <a:off x="4674240" y="2934000"/>
            <a:ext cx="4015800" cy="163512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114480"/>
            <a:ext cx="8229240" cy="914040"/>
          </a:xfrm>
          <a:prstGeom prst="rect">
            <a:avLst/>
          </a:prstGeom>
        </p:spPr>
        <p:txBody>
          <a:bodyPr lIns="0" tIns="0" rIns="0" bIns="0" anchor="ctr"/>
          <a:lstStyle/>
          <a:p>
            <a:endParaRPr lang="en-US" sz="1800" b="0" strike="noStrike" spc="-1">
              <a:solidFill>
                <a:srgbClr val="FFFFFF"/>
              </a:solidFill>
              <a:uFill>
                <a:solidFill>
                  <a:srgbClr val="FFFFFF"/>
                </a:solidFill>
              </a:uFill>
              <a:latin typeface="Constantia"/>
            </a:endParaRPr>
          </a:p>
        </p:txBody>
      </p:sp>
      <p:sp>
        <p:nvSpPr>
          <p:cNvPr id="65" name="PlaceHolder 2"/>
          <p:cNvSpPr>
            <a:spLocks noGrp="1"/>
          </p:cNvSpPr>
          <p:nvPr>
            <p:ph type="body"/>
          </p:nvPr>
        </p:nvSpPr>
        <p:spPr>
          <a:xfrm>
            <a:off x="457200" y="1143000"/>
            <a:ext cx="4015800" cy="163512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
        <p:nvSpPr>
          <p:cNvPr id="66" name="PlaceHolder 3"/>
          <p:cNvSpPr>
            <a:spLocks noGrp="1"/>
          </p:cNvSpPr>
          <p:nvPr>
            <p:ph type="body"/>
          </p:nvPr>
        </p:nvSpPr>
        <p:spPr>
          <a:xfrm>
            <a:off x="4674240" y="1143000"/>
            <a:ext cx="4015800" cy="163512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
        <p:nvSpPr>
          <p:cNvPr id="67" name="PlaceHolder 4"/>
          <p:cNvSpPr>
            <a:spLocks noGrp="1"/>
          </p:cNvSpPr>
          <p:nvPr>
            <p:ph type="body"/>
          </p:nvPr>
        </p:nvSpPr>
        <p:spPr>
          <a:xfrm>
            <a:off x="457200" y="2934000"/>
            <a:ext cx="8229240" cy="163512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114480"/>
            <a:ext cx="8229240" cy="914040"/>
          </a:xfrm>
          <a:prstGeom prst="rect">
            <a:avLst/>
          </a:prstGeom>
        </p:spPr>
        <p:txBody>
          <a:bodyPr lIns="0" tIns="0" rIns="0" bIns="0" anchor="ctr"/>
          <a:lstStyle/>
          <a:p>
            <a:endParaRPr lang="en-US" sz="1800" b="0" strike="noStrike" spc="-1">
              <a:solidFill>
                <a:srgbClr val="FFFFFF"/>
              </a:solidFill>
              <a:uFill>
                <a:solidFill>
                  <a:srgbClr val="FFFFFF"/>
                </a:solidFill>
              </a:uFill>
              <a:latin typeface="Constantia"/>
            </a:endParaRPr>
          </a:p>
        </p:txBody>
      </p:sp>
      <p:sp>
        <p:nvSpPr>
          <p:cNvPr id="69" name="PlaceHolder 2"/>
          <p:cNvSpPr>
            <a:spLocks noGrp="1"/>
          </p:cNvSpPr>
          <p:nvPr>
            <p:ph type="body"/>
          </p:nvPr>
        </p:nvSpPr>
        <p:spPr>
          <a:xfrm>
            <a:off x="457200" y="1143000"/>
            <a:ext cx="8229240" cy="163512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
        <p:nvSpPr>
          <p:cNvPr id="70" name="PlaceHolder 3"/>
          <p:cNvSpPr>
            <a:spLocks noGrp="1"/>
          </p:cNvSpPr>
          <p:nvPr>
            <p:ph type="body"/>
          </p:nvPr>
        </p:nvSpPr>
        <p:spPr>
          <a:xfrm>
            <a:off x="457200" y="2934000"/>
            <a:ext cx="8229240" cy="163512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114480"/>
            <a:ext cx="8229240" cy="914040"/>
          </a:xfrm>
          <a:prstGeom prst="rect">
            <a:avLst/>
          </a:prstGeom>
        </p:spPr>
        <p:txBody>
          <a:bodyPr lIns="0" tIns="0" rIns="0" bIns="0" anchor="ctr"/>
          <a:lstStyle/>
          <a:p>
            <a:endParaRPr lang="en-US" sz="1800" b="0" strike="noStrike" spc="-1">
              <a:solidFill>
                <a:srgbClr val="FFFFFF"/>
              </a:solidFill>
              <a:uFill>
                <a:solidFill>
                  <a:srgbClr val="FFFFFF"/>
                </a:solidFill>
              </a:uFill>
              <a:latin typeface="Constantia"/>
            </a:endParaRPr>
          </a:p>
        </p:txBody>
      </p:sp>
      <p:sp>
        <p:nvSpPr>
          <p:cNvPr id="72" name="PlaceHolder 2"/>
          <p:cNvSpPr>
            <a:spLocks noGrp="1"/>
          </p:cNvSpPr>
          <p:nvPr>
            <p:ph type="body"/>
          </p:nvPr>
        </p:nvSpPr>
        <p:spPr>
          <a:xfrm>
            <a:off x="457200" y="1143000"/>
            <a:ext cx="4015800" cy="163512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
        <p:nvSpPr>
          <p:cNvPr id="73" name="PlaceHolder 3"/>
          <p:cNvSpPr>
            <a:spLocks noGrp="1"/>
          </p:cNvSpPr>
          <p:nvPr>
            <p:ph type="body"/>
          </p:nvPr>
        </p:nvSpPr>
        <p:spPr>
          <a:xfrm>
            <a:off x="4674240" y="1143000"/>
            <a:ext cx="4015800" cy="163512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
        <p:nvSpPr>
          <p:cNvPr id="74" name="PlaceHolder 4"/>
          <p:cNvSpPr>
            <a:spLocks noGrp="1"/>
          </p:cNvSpPr>
          <p:nvPr>
            <p:ph type="body"/>
          </p:nvPr>
        </p:nvSpPr>
        <p:spPr>
          <a:xfrm>
            <a:off x="4674240" y="2934000"/>
            <a:ext cx="4015800" cy="163512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
        <p:nvSpPr>
          <p:cNvPr id="75" name="PlaceHolder 5"/>
          <p:cNvSpPr>
            <a:spLocks noGrp="1"/>
          </p:cNvSpPr>
          <p:nvPr>
            <p:ph type="body"/>
          </p:nvPr>
        </p:nvSpPr>
        <p:spPr>
          <a:xfrm>
            <a:off x="457200" y="2934000"/>
            <a:ext cx="4015800" cy="163512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114480"/>
            <a:ext cx="8229240" cy="914040"/>
          </a:xfrm>
          <a:prstGeom prst="rect">
            <a:avLst/>
          </a:prstGeom>
        </p:spPr>
        <p:txBody>
          <a:bodyPr lIns="0" tIns="0" rIns="0" bIns="0" anchor="ctr"/>
          <a:lstStyle/>
          <a:p>
            <a:endParaRPr lang="en-US" sz="1800" b="0" strike="noStrike" spc="-1">
              <a:solidFill>
                <a:srgbClr val="FFFFFF"/>
              </a:solidFill>
              <a:uFill>
                <a:solidFill>
                  <a:srgbClr val="FFFFFF"/>
                </a:solidFill>
              </a:uFill>
              <a:latin typeface="Constantia"/>
            </a:endParaRPr>
          </a:p>
        </p:txBody>
      </p:sp>
      <p:sp>
        <p:nvSpPr>
          <p:cNvPr id="77" name="PlaceHolder 2"/>
          <p:cNvSpPr>
            <a:spLocks noGrp="1"/>
          </p:cNvSpPr>
          <p:nvPr>
            <p:ph type="body"/>
          </p:nvPr>
        </p:nvSpPr>
        <p:spPr>
          <a:xfrm>
            <a:off x="457200" y="1143000"/>
            <a:ext cx="8229240" cy="342864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
        <p:nvSpPr>
          <p:cNvPr id="78" name="PlaceHolder 3"/>
          <p:cNvSpPr>
            <a:spLocks noGrp="1"/>
          </p:cNvSpPr>
          <p:nvPr>
            <p:ph type="body"/>
          </p:nvPr>
        </p:nvSpPr>
        <p:spPr>
          <a:xfrm>
            <a:off x="457200" y="1143000"/>
            <a:ext cx="8229240" cy="342864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pic>
        <p:nvPicPr>
          <p:cNvPr id="79" name="Picture 78"/>
          <p:cNvPicPr/>
          <p:nvPr/>
        </p:nvPicPr>
        <p:blipFill>
          <a:blip r:embed="rId2" cstate="print"/>
          <a:stretch/>
        </p:blipFill>
        <p:spPr>
          <a:xfrm>
            <a:off x="2423160" y="1143000"/>
            <a:ext cx="4296960" cy="3428640"/>
          </a:xfrm>
          <a:prstGeom prst="rect">
            <a:avLst/>
          </a:prstGeom>
          <a:ln>
            <a:noFill/>
          </a:ln>
        </p:spPr>
      </p:pic>
      <p:pic>
        <p:nvPicPr>
          <p:cNvPr id="80" name="Picture 79"/>
          <p:cNvPicPr/>
          <p:nvPr/>
        </p:nvPicPr>
        <p:blipFill>
          <a:blip r:embed="rId2" cstate="print"/>
          <a:stretch/>
        </p:blipFill>
        <p:spPr>
          <a:xfrm>
            <a:off x="2423160" y="1143000"/>
            <a:ext cx="4296960" cy="342864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114480"/>
            <a:ext cx="8229240" cy="914040"/>
          </a:xfrm>
          <a:prstGeom prst="rect">
            <a:avLst/>
          </a:prstGeom>
        </p:spPr>
        <p:txBody>
          <a:bodyPr lIns="0" tIns="0" rIns="0" bIns="0" anchor="ctr"/>
          <a:lstStyle/>
          <a:p>
            <a:endParaRPr lang="en-US" sz="1800" b="0" strike="noStrike" spc="-1">
              <a:solidFill>
                <a:srgbClr val="FFFFFF"/>
              </a:solidFill>
              <a:uFill>
                <a:solidFill>
                  <a:srgbClr val="FFFFFF"/>
                </a:solidFill>
              </a:uFill>
              <a:latin typeface="Constantia"/>
            </a:endParaRPr>
          </a:p>
        </p:txBody>
      </p:sp>
      <p:sp>
        <p:nvSpPr>
          <p:cNvPr id="11" name="PlaceHolder 2"/>
          <p:cNvSpPr>
            <a:spLocks noGrp="1"/>
          </p:cNvSpPr>
          <p:nvPr>
            <p:ph type="body"/>
          </p:nvPr>
        </p:nvSpPr>
        <p:spPr>
          <a:xfrm>
            <a:off x="457200" y="1143000"/>
            <a:ext cx="8229240" cy="342864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114480"/>
            <a:ext cx="8229240" cy="914040"/>
          </a:xfrm>
          <a:prstGeom prst="rect">
            <a:avLst/>
          </a:prstGeom>
        </p:spPr>
        <p:txBody>
          <a:bodyPr lIns="0" tIns="0" rIns="0" bIns="0" anchor="ctr"/>
          <a:lstStyle/>
          <a:p>
            <a:endParaRPr lang="en-US" sz="1800" b="0" strike="noStrike" spc="-1">
              <a:solidFill>
                <a:srgbClr val="FFFFFF"/>
              </a:solidFill>
              <a:uFill>
                <a:solidFill>
                  <a:srgbClr val="FFFFFF"/>
                </a:solidFill>
              </a:uFill>
              <a:latin typeface="Constantia"/>
            </a:endParaRPr>
          </a:p>
        </p:txBody>
      </p:sp>
      <p:sp>
        <p:nvSpPr>
          <p:cNvPr id="13" name="PlaceHolder 2"/>
          <p:cNvSpPr>
            <a:spLocks noGrp="1"/>
          </p:cNvSpPr>
          <p:nvPr>
            <p:ph type="body"/>
          </p:nvPr>
        </p:nvSpPr>
        <p:spPr>
          <a:xfrm>
            <a:off x="457200" y="1143000"/>
            <a:ext cx="4015800" cy="342864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
        <p:nvSpPr>
          <p:cNvPr id="14" name="PlaceHolder 3"/>
          <p:cNvSpPr>
            <a:spLocks noGrp="1"/>
          </p:cNvSpPr>
          <p:nvPr>
            <p:ph type="body"/>
          </p:nvPr>
        </p:nvSpPr>
        <p:spPr>
          <a:xfrm>
            <a:off x="4674240" y="1143000"/>
            <a:ext cx="4015800" cy="342864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114480"/>
            <a:ext cx="8229240" cy="914040"/>
          </a:xfrm>
          <a:prstGeom prst="rect">
            <a:avLst/>
          </a:prstGeom>
        </p:spPr>
        <p:txBody>
          <a:bodyPr lIns="0" tIns="0" rIns="0" bIns="0" anchor="ctr"/>
          <a:lstStyle/>
          <a:p>
            <a:endParaRPr lang="en-US" sz="1800" b="0" strike="noStrike" spc="-1">
              <a:solidFill>
                <a:srgbClr val="FFFFFF"/>
              </a:solidFill>
              <a:uFill>
                <a:solidFill>
                  <a:srgbClr val="FFFFFF"/>
                </a:solidFill>
              </a:uFill>
              <a:latin typeface="Constantia"/>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457200" y="114480"/>
            <a:ext cx="8229240" cy="42382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114480"/>
            <a:ext cx="8229240" cy="914040"/>
          </a:xfrm>
          <a:prstGeom prst="rect">
            <a:avLst/>
          </a:prstGeom>
        </p:spPr>
        <p:txBody>
          <a:bodyPr lIns="0" tIns="0" rIns="0" bIns="0" anchor="ctr"/>
          <a:lstStyle/>
          <a:p>
            <a:endParaRPr lang="en-US" sz="1800" b="0" strike="noStrike" spc="-1">
              <a:solidFill>
                <a:srgbClr val="FFFFFF"/>
              </a:solidFill>
              <a:uFill>
                <a:solidFill>
                  <a:srgbClr val="FFFFFF"/>
                </a:solidFill>
              </a:uFill>
              <a:latin typeface="Constantia"/>
            </a:endParaRPr>
          </a:p>
        </p:txBody>
      </p:sp>
      <p:sp>
        <p:nvSpPr>
          <p:cNvPr id="18" name="PlaceHolder 2"/>
          <p:cNvSpPr>
            <a:spLocks noGrp="1"/>
          </p:cNvSpPr>
          <p:nvPr>
            <p:ph type="body"/>
          </p:nvPr>
        </p:nvSpPr>
        <p:spPr>
          <a:xfrm>
            <a:off x="457200" y="1143000"/>
            <a:ext cx="4015800" cy="163512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
        <p:nvSpPr>
          <p:cNvPr id="19" name="PlaceHolder 3"/>
          <p:cNvSpPr>
            <a:spLocks noGrp="1"/>
          </p:cNvSpPr>
          <p:nvPr>
            <p:ph type="body"/>
          </p:nvPr>
        </p:nvSpPr>
        <p:spPr>
          <a:xfrm>
            <a:off x="457200" y="2934000"/>
            <a:ext cx="4015800" cy="163512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
        <p:nvSpPr>
          <p:cNvPr id="20" name="PlaceHolder 4"/>
          <p:cNvSpPr>
            <a:spLocks noGrp="1"/>
          </p:cNvSpPr>
          <p:nvPr>
            <p:ph type="body"/>
          </p:nvPr>
        </p:nvSpPr>
        <p:spPr>
          <a:xfrm>
            <a:off x="4674240" y="1143000"/>
            <a:ext cx="4015800" cy="342864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114480"/>
            <a:ext cx="8229240" cy="914040"/>
          </a:xfrm>
          <a:prstGeom prst="rect">
            <a:avLst/>
          </a:prstGeom>
        </p:spPr>
        <p:txBody>
          <a:bodyPr lIns="0" tIns="0" rIns="0" bIns="0" anchor="ctr"/>
          <a:lstStyle/>
          <a:p>
            <a:endParaRPr lang="en-US" sz="1800" b="0" strike="noStrike" spc="-1">
              <a:solidFill>
                <a:srgbClr val="FFFFFF"/>
              </a:solidFill>
              <a:uFill>
                <a:solidFill>
                  <a:srgbClr val="FFFFFF"/>
                </a:solidFill>
              </a:uFill>
              <a:latin typeface="Constantia"/>
            </a:endParaRPr>
          </a:p>
        </p:txBody>
      </p:sp>
      <p:sp>
        <p:nvSpPr>
          <p:cNvPr id="22" name="PlaceHolder 2"/>
          <p:cNvSpPr>
            <a:spLocks noGrp="1"/>
          </p:cNvSpPr>
          <p:nvPr>
            <p:ph type="body"/>
          </p:nvPr>
        </p:nvSpPr>
        <p:spPr>
          <a:xfrm>
            <a:off x="457200" y="1143000"/>
            <a:ext cx="4015800" cy="342864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
        <p:nvSpPr>
          <p:cNvPr id="23" name="PlaceHolder 3"/>
          <p:cNvSpPr>
            <a:spLocks noGrp="1"/>
          </p:cNvSpPr>
          <p:nvPr>
            <p:ph type="body"/>
          </p:nvPr>
        </p:nvSpPr>
        <p:spPr>
          <a:xfrm>
            <a:off x="4674240" y="1143000"/>
            <a:ext cx="4015800" cy="163512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
        <p:nvSpPr>
          <p:cNvPr id="24" name="PlaceHolder 4"/>
          <p:cNvSpPr>
            <a:spLocks noGrp="1"/>
          </p:cNvSpPr>
          <p:nvPr>
            <p:ph type="body"/>
          </p:nvPr>
        </p:nvSpPr>
        <p:spPr>
          <a:xfrm>
            <a:off x="4674240" y="2934000"/>
            <a:ext cx="4015800" cy="163512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114480"/>
            <a:ext cx="8229240" cy="914040"/>
          </a:xfrm>
          <a:prstGeom prst="rect">
            <a:avLst/>
          </a:prstGeom>
        </p:spPr>
        <p:txBody>
          <a:bodyPr lIns="0" tIns="0" rIns="0" bIns="0" anchor="ctr"/>
          <a:lstStyle/>
          <a:p>
            <a:endParaRPr lang="en-US" sz="1800" b="0" strike="noStrike" spc="-1">
              <a:solidFill>
                <a:srgbClr val="FFFFFF"/>
              </a:solidFill>
              <a:uFill>
                <a:solidFill>
                  <a:srgbClr val="FFFFFF"/>
                </a:solidFill>
              </a:uFill>
              <a:latin typeface="Constantia"/>
            </a:endParaRPr>
          </a:p>
        </p:txBody>
      </p:sp>
      <p:sp>
        <p:nvSpPr>
          <p:cNvPr id="26" name="PlaceHolder 2"/>
          <p:cNvSpPr>
            <a:spLocks noGrp="1"/>
          </p:cNvSpPr>
          <p:nvPr>
            <p:ph type="body"/>
          </p:nvPr>
        </p:nvSpPr>
        <p:spPr>
          <a:xfrm>
            <a:off x="457200" y="1143000"/>
            <a:ext cx="4015800" cy="163512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
        <p:nvSpPr>
          <p:cNvPr id="27" name="PlaceHolder 3"/>
          <p:cNvSpPr>
            <a:spLocks noGrp="1"/>
          </p:cNvSpPr>
          <p:nvPr>
            <p:ph type="body"/>
          </p:nvPr>
        </p:nvSpPr>
        <p:spPr>
          <a:xfrm>
            <a:off x="4674240" y="1143000"/>
            <a:ext cx="4015800" cy="163512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
        <p:nvSpPr>
          <p:cNvPr id="28" name="PlaceHolder 4"/>
          <p:cNvSpPr>
            <a:spLocks noGrp="1"/>
          </p:cNvSpPr>
          <p:nvPr>
            <p:ph type="body"/>
          </p:nvPr>
        </p:nvSpPr>
        <p:spPr>
          <a:xfrm>
            <a:off x="457200" y="2934000"/>
            <a:ext cx="8229240" cy="1635120"/>
          </a:xfrm>
          <a:prstGeom prst="rect">
            <a:avLst/>
          </a:prstGeom>
        </p:spPr>
        <p:txBody>
          <a:bodyPr lIns="0" tIns="0" rIns="0" bIns="0"/>
          <a:lstStyle/>
          <a:p>
            <a:endParaRPr lang="en-US" sz="2600" b="0" strike="noStrike" spc="-1">
              <a:solidFill>
                <a:srgbClr val="FFFFFF"/>
              </a:solidFill>
              <a:uFill>
                <a:solidFill>
                  <a:srgbClr val="FFFFFF"/>
                </a:solidFill>
              </a:uFill>
              <a:latin typeface="Constantia"/>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cstate="print"/>
          <a:stretch>
            <a:fillRect/>
          </a:stretch>
        </a:blipFill>
        <a:effectLst/>
      </p:bgPr>
    </p:bg>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1075320"/>
            <a:ext cx="8305560" cy="1485720"/>
          </a:xfrm>
          <a:prstGeom prst="rect">
            <a:avLst/>
          </a:prstGeom>
        </p:spPr>
        <p:txBody>
          <a:bodyPr lIns="90000" tIns="45000" rIns="90000" bIns="45000" anchor="b"/>
          <a:lstStyle/>
          <a:p>
            <a:pPr algn="ctr">
              <a:lnSpc>
                <a:spcPct val="100000"/>
              </a:lnSpc>
            </a:pPr>
            <a:r>
              <a:rPr lang="en-US" sz="4800" b="0" strike="noStrike" spc="-97">
                <a:solidFill>
                  <a:srgbClr val="DBDBDB"/>
                </a:solidFill>
                <a:uFill>
                  <a:solidFill>
                    <a:srgbClr val="FFFFFF"/>
                  </a:solidFill>
                </a:uFill>
                <a:latin typeface="Constantia"/>
              </a:rPr>
              <a:t>Click to edit Master title style</a:t>
            </a:r>
            <a:endParaRPr lang="en-US" sz="1800" b="0" strike="noStrike" spc="-1">
              <a:solidFill>
                <a:srgbClr val="FFFFFF"/>
              </a:solidFill>
              <a:uFill>
                <a:solidFill>
                  <a:srgbClr val="FFFFFF"/>
                </a:solidFill>
              </a:uFill>
              <a:latin typeface="Constantia"/>
            </a:endParaRPr>
          </a:p>
        </p:txBody>
      </p:sp>
      <p:sp>
        <p:nvSpPr>
          <p:cNvPr id="9" name="Line 2"/>
          <p:cNvSpPr/>
          <p:nvPr/>
        </p:nvSpPr>
        <p:spPr>
          <a:xfrm>
            <a:off x="1463400" y="2662560"/>
            <a:ext cx="2971800" cy="1080"/>
          </a:xfrm>
          <a:prstGeom prst="line">
            <a:avLst/>
          </a:prstGeom>
          <a:ln w="9360">
            <a:solidFill>
              <a:schemeClr val="bg2">
                <a:tint val="20000"/>
              </a:schemeClr>
            </a:solidFill>
            <a:round/>
          </a:ln>
        </p:spPr>
        <p:style>
          <a:lnRef idx="1">
            <a:schemeClr val="accent1"/>
          </a:lnRef>
          <a:fillRef idx="0">
            <a:schemeClr val="accent1"/>
          </a:fillRef>
          <a:effectRef idx="0">
            <a:schemeClr val="accent1"/>
          </a:effectRef>
          <a:fontRef idx="minor"/>
        </p:style>
      </p:sp>
      <p:sp>
        <p:nvSpPr>
          <p:cNvPr id="2" name="Line 3"/>
          <p:cNvSpPr/>
          <p:nvPr/>
        </p:nvSpPr>
        <p:spPr>
          <a:xfrm>
            <a:off x="4708440" y="2662560"/>
            <a:ext cx="2971800" cy="1080"/>
          </a:xfrm>
          <a:prstGeom prst="line">
            <a:avLst/>
          </a:prstGeom>
          <a:ln w="9360">
            <a:solidFill>
              <a:schemeClr val="bg2">
                <a:tint val="20000"/>
              </a:schemeClr>
            </a:solidFill>
            <a:round/>
          </a:ln>
        </p:spPr>
        <p:style>
          <a:lnRef idx="1">
            <a:schemeClr val="accent1"/>
          </a:lnRef>
          <a:fillRef idx="0">
            <a:schemeClr val="accent1"/>
          </a:fillRef>
          <a:effectRef idx="0">
            <a:schemeClr val="accent1"/>
          </a:effectRef>
          <a:fontRef idx="minor"/>
        </p:style>
      </p:sp>
      <p:sp>
        <p:nvSpPr>
          <p:cNvPr id="3" name="CustomShape 4"/>
          <p:cNvSpPr/>
          <p:nvPr/>
        </p:nvSpPr>
        <p:spPr>
          <a:xfrm>
            <a:off x="4540320" y="2644560"/>
            <a:ext cx="45360" cy="33840"/>
          </a:xfrm>
          <a:prstGeom prst="ellipse">
            <a:avLst/>
          </a:prstGeom>
          <a:ln>
            <a:round/>
          </a:ln>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p:style>
      </p:sp>
      <p:sp>
        <p:nvSpPr>
          <p:cNvPr id="4" name="PlaceHolder 5"/>
          <p:cNvSpPr>
            <a:spLocks noGrp="1"/>
          </p:cNvSpPr>
          <p:nvPr>
            <p:ph type="dt"/>
          </p:nvPr>
        </p:nvSpPr>
        <p:spPr>
          <a:xfrm>
            <a:off x="5791320" y="4652640"/>
            <a:ext cx="2590560" cy="287640"/>
          </a:xfrm>
          <a:prstGeom prst="rect">
            <a:avLst/>
          </a:prstGeom>
        </p:spPr>
        <p:txBody>
          <a:bodyPr lIns="90000" tIns="45000" rIns="90000" bIns="45000" anchor="ctr"/>
          <a:lstStyle/>
          <a:p>
            <a:pPr>
              <a:lnSpc>
                <a:spcPct val="100000"/>
              </a:lnSpc>
            </a:pPr>
            <a:r>
              <a:rPr lang="en-US" sz="1200" b="0" strike="noStrike" spc="-1">
                <a:solidFill>
                  <a:srgbClr val="FEFAC9"/>
                </a:solidFill>
                <a:uFill>
                  <a:solidFill>
                    <a:srgbClr val="FFFFFF"/>
                  </a:solidFill>
                </a:uFill>
                <a:latin typeface="Constantia"/>
              </a:rPr>
              <a:t>6/24/16</a:t>
            </a:r>
            <a:endParaRPr lang="en-US" sz="1400" b="0" strike="noStrike" spc="-1">
              <a:solidFill>
                <a:srgbClr val="000000"/>
              </a:solidFill>
              <a:uFill>
                <a:solidFill>
                  <a:srgbClr val="FFFFFF"/>
                </a:solidFill>
              </a:uFill>
              <a:latin typeface="Times New Roman"/>
            </a:endParaRPr>
          </a:p>
        </p:txBody>
      </p:sp>
      <p:sp>
        <p:nvSpPr>
          <p:cNvPr id="5" name="PlaceHolder 6"/>
          <p:cNvSpPr>
            <a:spLocks noGrp="1"/>
          </p:cNvSpPr>
          <p:nvPr>
            <p:ph type="sldNum"/>
          </p:nvPr>
        </p:nvSpPr>
        <p:spPr>
          <a:xfrm>
            <a:off x="8410680" y="4636080"/>
            <a:ext cx="609120" cy="342720"/>
          </a:xfrm>
          <a:prstGeom prst="rect">
            <a:avLst/>
          </a:prstGeom>
        </p:spPr>
        <p:txBody>
          <a:bodyPr lIns="0" tIns="0" rIns="0" bIns="0" anchor="ctr"/>
          <a:lstStyle/>
          <a:p>
            <a:pPr algn="ctr">
              <a:lnSpc>
                <a:spcPct val="100000"/>
              </a:lnSpc>
            </a:pPr>
            <a:fld id="{26067C1F-207F-4FFD-900E-E052D5ABC542}" type="slidenum">
              <a:rPr lang="en-US" sz="1600" b="0" strike="noStrike" spc="-1">
                <a:solidFill>
                  <a:srgbClr val="FEFAC9"/>
                </a:solidFill>
                <a:uFill>
                  <a:solidFill>
                    <a:srgbClr val="FFFFFF"/>
                  </a:solidFill>
                </a:uFill>
                <a:latin typeface="Constantia"/>
              </a:rPr>
              <a:pPr algn="ctr">
                <a:lnSpc>
                  <a:spcPct val="100000"/>
                </a:lnSpc>
              </a:pPr>
              <a:t>‹#›</a:t>
            </a:fld>
            <a:endParaRPr lang="en-US" sz="1400" b="0" strike="noStrike" spc="-1">
              <a:solidFill>
                <a:srgbClr val="000000"/>
              </a:solidFill>
              <a:uFill>
                <a:solidFill>
                  <a:srgbClr val="FFFFFF"/>
                </a:solidFill>
              </a:uFill>
              <a:latin typeface="Times New Roman"/>
            </a:endParaRPr>
          </a:p>
        </p:txBody>
      </p:sp>
      <p:sp>
        <p:nvSpPr>
          <p:cNvPr id="6" name="PlaceHolder 7"/>
          <p:cNvSpPr>
            <a:spLocks noGrp="1"/>
          </p:cNvSpPr>
          <p:nvPr>
            <p:ph type="ftr"/>
          </p:nvPr>
        </p:nvSpPr>
        <p:spPr>
          <a:xfrm>
            <a:off x="2133720" y="4652640"/>
            <a:ext cx="3580920" cy="287640"/>
          </a:xfrm>
          <a:prstGeom prst="rect">
            <a:avLst/>
          </a:prstGeom>
        </p:spPr>
        <p:txBody>
          <a:bodyPr lIns="90000" tIns="45000" rIns="90000" bIns="45000" anchor="ctr"/>
          <a:lstStyle/>
          <a:p>
            <a:endParaRPr lang="en-US" sz="2400" b="0" strike="noStrike" spc="-1">
              <a:solidFill>
                <a:srgbClr val="000000"/>
              </a:solidFill>
              <a:uFill>
                <a:solidFill>
                  <a:srgbClr val="FFFFFF"/>
                </a:solidFill>
              </a:uFill>
              <a:latin typeface="Times New Roman"/>
            </a:endParaRPr>
          </a:p>
        </p:txBody>
      </p:sp>
      <p:sp>
        <p:nvSpPr>
          <p:cNvPr id="7" name="PlaceHolder 8"/>
          <p:cNvSpPr>
            <a:spLocks noGrp="1"/>
          </p:cNvSpPr>
          <p:nvPr>
            <p:ph type="body"/>
          </p:nvPr>
        </p:nvSpPr>
        <p:spPr>
          <a:xfrm>
            <a:off x="457200" y="1203480"/>
            <a:ext cx="8229240" cy="2982960"/>
          </a:xfrm>
          <a:prstGeom prst="rect">
            <a:avLst/>
          </a:prstGeom>
        </p:spPr>
        <p:txBody>
          <a:bodyPr lIns="0" tIns="0" rIns="0" bIns="0"/>
          <a:lstStyle/>
          <a:p>
            <a:pPr marL="432000" indent="-324000">
              <a:buClr>
                <a:srgbClr val="000000"/>
              </a:buClr>
              <a:buSzPct val="45000"/>
              <a:buFont typeface="Wingdings" charset="2"/>
              <a:buChar char=""/>
            </a:pPr>
            <a:r>
              <a:rPr lang="en-US" sz="2600" b="0" strike="noStrike" spc="-1">
                <a:solidFill>
                  <a:srgbClr val="FFFFFF"/>
                </a:solidFill>
                <a:uFill>
                  <a:solidFill>
                    <a:srgbClr val="FFFFFF"/>
                  </a:solidFill>
                </a:uFill>
                <a:latin typeface="Constantia"/>
              </a:rPr>
              <a:t>Click to edit the outline text format</a:t>
            </a:r>
          </a:p>
          <a:p>
            <a:pPr marL="864000" lvl="1" indent="-324000">
              <a:buClr>
                <a:srgbClr val="000000"/>
              </a:buClr>
              <a:buSzPct val="75000"/>
              <a:buFont typeface="Symbol" charset="2"/>
              <a:buChar char=""/>
            </a:pPr>
            <a:r>
              <a:rPr lang="en-US" sz="2100" b="0" strike="noStrike" spc="-1">
                <a:solidFill>
                  <a:srgbClr val="FFFFFF"/>
                </a:solidFill>
                <a:uFill>
                  <a:solidFill>
                    <a:srgbClr val="FFFFFF"/>
                  </a:solidFill>
                </a:uFill>
                <a:latin typeface="Constantia"/>
              </a:rPr>
              <a:t>Second Outline Level</a:t>
            </a:r>
          </a:p>
          <a:p>
            <a:pPr marL="1296000" lvl="2" indent="-288000">
              <a:buClr>
                <a:srgbClr val="000000"/>
              </a:buClr>
              <a:buSzPct val="45000"/>
              <a:buFont typeface="Wingdings" charset="2"/>
              <a:buChar char=""/>
            </a:pPr>
            <a:r>
              <a:rPr lang="en-US" sz="1900" b="0" strike="noStrike" spc="-1">
                <a:solidFill>
                  <a:srgbClr val="FFFFFF"/>
                </a:solidFill>
                <a:uFill>
                  <a:solidFill>
                    <a:srgbClr val="FFFFFF"/>
                  </a:solidFill>
                </a:uFill>
                <a:latin typeface="Constantia"/>
              </a:rPr>
              <a:t>Third Outline Level</a:t>
            </a:r>
          </a:p>
          <a:p>
            <a:pPr marL="1728000" lvl="3" indent="-216000">
              <a:buClr>
                <a:srgbClr val="000000"/>
              </a:buClr>
              <a:buSzPct val="75000"/>
              <a:buFont typeface="Symbol" charset="2"/>
              <a:buChar char=""/>
            </a:pPr>
            <a:r>
              <a:rPr lang="en-US" sz="1600" b="0" strike="noStrike" spc="-1">
                <a:solidFill>
                  <a:srgbClr val="FFFFFF"/>
                </a:solidFill>
                <a:uFill>
                  <a:solidFill>
                    <a:srgbClr val="FFFFFF"/>
                  </a:solidFill>
                </a:uFill>
                <a:latin typeface="Constantia"/>
              </a:rPr>
              <a:t>Fourth Outline Level</a:t>
            </a:r>
          </a:p>
          <a:p>
            <a:pPr marL="2160000" lvl="4" indent="-216000">
              <a:buClr>
                <a:srgbClr val="000000"/>
              </a:buClr>
              <a:buSzPct val="45000"/>
              <a:buFont typeface="Wingdings" charset="2"/>
              <a:buChar char=""/>
            </a:pPr>
            <a:r>
              <a:rPr lang="en-US" sz="2000" b="0" strike="noStrike" spc="-1">
                <a:solidFill>
                  <a:srgbClr val="FFFFFF"/>
                </a:solidFill>
                <a:uFill>
                  <a:solidFill>
                    <a:srgbClr val="FFFFFF"/>
                  </a:solidFill>
                </a:uFill>
                <a:latin typeface="Constantia"/>
              </a:rPr>
              <a:t>Fifth Outline Level</a:t>
            </a:r>
          </a:p>
          <a:p>
            <a:pPr marL="2592000" lvl="5" indent="-216000">
              <a:buClr>
                <a:srgbClr val="000000"/>
              </a:buClr>
              <a:buSzPct val="45000"/>
              <a:buFont typeface="Wingdings" charset="2"/>
              <a:buChar char=""/>
            </a:pPr>
            <a:r>
              <a:rPr lang="en-US" sz="2000" b="0" strike="noStrike" spc="-1">
                <a:solidFill>
                  <a:srgbClr val="FFFFFF"/>
                </a:solidFill>
                <a:uFill>
                  <a:solidFill>
                    <a:srgbClr val="FFFFFF"/>
                  </a:solidFill>
                </a:uFill>
                <a:latin typeface="Constantia"/>
              </a:rPr>
              <a:t>Sixth Outline Level</a:t>
            </a:r>
          </a:p>
          <a:p>
            <a:pPr marL="3024000" lvl="6" indent="-216000">
              <a:buClr>
                <a:srgbClr val="000000"/>
              </a:buClr>
              <a:buSzPct val="45000"/>
              <a:buFont typeface="Wingdings" charset="2"/>
              <a:buChar char=""/>
            </a:pPr>
            <a:r>
              <a:rPr lang="en-US" sz="2000" b="0" strike="noStrike" spc="-1">
                <a:solidFill>
                  <a:srgbClr val="FFFFFF"/>
                </a:solidFill>
                <a:uFill>
                  <a:solidFill>
                    <a:srgbClr val="FFFFFF"/>
                  </a:solidFill>
                </a:uFill>
                <a:latin typeface="Constantia"/>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4" cstate="print"/>
          <a:stretch>
            <a:fillRect/>
          </a:stretch>
        </a:blipFill>
        <a:effectLst/>
      </p:bgPr>
    </p:bg>
    <p:spTree>
      <p:nvGrpSpPr>
        <p:cNvPr id="1" name=""/>
        <p:cNvGrpSpPr/>
        <p:nvPr/>
      </p:nvGrpSpPr>
      <p:grpSpPr>
        <a:xfrm>
          <a:off x="0" y="0"/>
          <a:ext cx="0" cy="0"/>
          <a:chOff x="0" y="0"/>
          <a:chExt cx="0" cy="0"/>
        </a:xfrm>
      </p:grpSpPr>
      <p:sp>
        <p:nvSpPr>
          <p:cNvPr id="42" name="PlaceHolder 1"/>
          <p:cNvSpPr>
            <a:spLocks noGrp="1"/>
          </p:cNvSpPr>
          <p:nvPr>
            <p:ph type="body"/>
          </p:nvPr>
        </p:nvSpPr>
        <p:spPr>
          <a:xfrm>
            <a:off x="457200" y="1143000"/>
            <a:ext cx="8229240" cy="3428640"/>
          </a:xfrm>
          <a:prstGeom prst="rect">
            <a:avLst/>
          </a:prstGeom>
        </p:spPr>
        <p:txBody>
          <a:bodyPr lIns="90000" tIns="45000" rIns="90000" bIns="45000"/>
          <a:lstStyle/>
          <a:p>
            <a:pPr marL="432000" indent="-324000">
              <a:buClr>
                <a:srgbClr val="000000"/>
              </a:buClr>
              <a:buSzPct val="45000"/>
              <a:buFont typeface="Wingdings" charset="2"/>
              <a:buChar char=""/>
            </a:pPr>
            <a:r>
              <a:rPr lang="en-US" sz="2600" b="0" strike="noStrike" spc="-1">
                <a:solidFill>
                  <a:srgbClr val="FFFFFF"/>
                </a:solidFill>
                <a:uFill>
                  <a:solidFill>
                    <a:srgbClr val="FFFFFF"/>
                  </a:solidFill>
                </a:uFill>
                <a:latin typeface="Constantia"/>
              </a:rPr>
              <a:t>Click to edit the outline text format</a:t>
            </a:r>
          </a:p>
          <a:p>
            <a:pPr marL="864000" lvl="1" indent="-324000">
              <a:buClr>
                <a:srgbClr val="000000"/>
              </a:buClr>
              <a:buSzPct val="75000"/>
              <a:buFont typeface="Symbol" charset="2"/>
              <a:buChar char=""/>
            </a:pPr>
            <a:r>
              <a:rPr lang="en-US" sz="2600" b="0" strike="noStrike" spc="-1">
                <a:solidFill>
                  <a:srgbClr val="FFFFFF"/>
                </a:solidFill>
                <a:uFill>
                  <a:solidFill>
                    <a:srgbClr val="FFFFFF"/>
                  </a:solidFill>
                </a:uFill>
                <a:latin typeface="Constantia"/>
              </a:rPr>
              <a:t>Second Outline Level</a:t>
            </a:r>
          </a:p>
          <a:p>
            <a:pPr marL="1296000" lvl="2" indent="-288000">
              <a:buClr>
                <a:srgbClr val="000000"/>
              </a:buClr>
              <a:buSzPct val="45000"/>
              <a:buFont typeface="Wingdings" charset="2"/>
              <a:buChar char=""/>
            </a:pPr>
            <a:r>
              <a:rPr lang="en-US" sz="2600" b="0" strike="noStrike" spc="-1">
                <a:solidFill>
                  <a:srgbClr val="FFFFFF"/>
                </a:solidFill>
                <a:uFill>
                  <a:solidFill>
                    <a:srgbClr val="FFFFFF"/>
                  </a:solidFill>
                </a:uFill>
                <a:latin typeface="Constantia"/>
              </a:rPr>
              <a:t>Third Outline Level</a:t>
            </a:r>
          </a:p>
          <a:p>
            <a:pPr marL="1728000" lvl="3" indent="-216000">
              <a:buClr>
                <a:srgbClr val="000000"/>
              </a:buClr>
              <a:buSzPct val="75000"/>
              <a:buFont typeface="Symbol" charset="2"/>
              <a:buChar char=""/>
            </a:pPr>
            <a:r>
              <a:rPr lang="en-US" sz="2600" b="0" strike="noStrike" spc="-1">
                <a:solidFill>
                  <a:srgbClr val="FFFFFF"/>
                </a:solidFill>
                <a:uFill>
                  <a:solidFill>
                    <a:srgbClr val="FFFFFF"/>
                  </a:solidFill>
                </a:uFill>
                <a:latin typeface="Constantia"/>
              </a:rPr>
              <a:t>Fourth Outline Level</a:t>
            </a:r>
          </a:p>
          <a:p>
            <a:pPr marL="2160000" lvl="4" indent="-216000">
              <a:buClr>
                <a:srgbClr val="000000"/>
              </a:buClr>
              <a:buSzPct val="45000"/>
              <a:buFont typeface="Wingdings" charset="2"/>
              <a:buChar char=""/>
            </a:pPr>
            <a:r>
              <a:rPr lang="en-US" sz="2600" b="0" strike="noStrike" spc="-1">
                <a:solidFill>
                  <a:srgbClr val="FFFFFF"/>
                </a:solidFill>
                <a:uFill>
                  <a:solidFill>
                    <a:srgbClr val="FFFFFF"/>
                  </a:solidFill>
                </a:uFill>
                <a:latin typeface="Constantia"/>
              </a:rPr>
              <a:t>Fifth Outline Level</a:t>
            </a:r>
          </a:p>
          <a:p>
            <a:pPr marL="2592000" lvl="5" indent="-216000">
              <a:buClr>
                <a:srgbClr val="000000"/>
              </a:buClr>
              <a:buSzPct val="45000"/>
              <a:buFont typeface="Wingdings" charset="2"/>
              <a:buChar char=""/>
            </a:pPr>
            <a:r>
              <a:rPr lang="en-US" sz="2600" b="0" strike="noStrike" spc="-1">
                <a:solidFill>
                  <a:srgbClr val="FFFFFF"/>
                </a:solidFill>
                <a:uFill>
                  <a:solidFill>
                    <a:srgbClr val="FFFFFF"/>
                  </a:solidFill>
                </a:uFill>
                <a:latin typeface="Constantia"/>
              </a:rPr>
              <a:t>Sixth Outline Level</a:t>
            </a:r>
          </a:p>
          <a:p>
            <a:pPr marL="274320" indent="-273960">
              <a:lnSpc>
                <a:spcPct val="100000"/>
              </a:lnSpc>
              <a:buClr>
                <a:srgbClr val="F3A447"/>
              </a:buClr>
              <a:buSzPct val="85000"/>
              <a:buFont typeface="Wingdings 2" charset="2"/>
              <a:buChar char=""/>
            </a:pPr>
            <a:r>
              <a:rPr lang="en-US" sz="2600" b="0" strike="noStrike" spc="-1">
                <a:solidFill>
                  <a:srgbClr val="FFFFFF"/>
                </a:solidFill>
                <a:uFill>
                  <a:solidFill>
                    <a:srgbClr val="FFFFFF"/>
                  </a:solidFill>
                </a:uFill>
                <a:latin typeface="Constantia"/>
              </a:rPr>
              <a:t>Seventh Outline LevelClick to edit Master text styles</a:t>
            </a:r>
          </a:p>
          <a:p>
            <a:pPr marL="640080" lvl="1" indent="-273960">
              <a:lnSpc>
                <a:spcPct val="100000"/>
              </a:lnSpc>
              <a:buClr>
                <a:srgbClr val="D6903E"/>
              </a:buClr>
              <a:buSzPct val="85000"/>
              <a:buFont typeface="Wingdings 2" charset="2"/>
              <a:buChar char=""/>
            </a:pPr>
            <a:r>
              <a:rPr lang="en-US" sz="2400" b="0" strike="noStrike" spc="-1">
                <a:solidFill>
                  <a:srgbClr val="FEFAC9"/>
                </a:solidFill>
                <a:uFill>
                  <a:solidFill>
                    <a:srgbClr val="FFFFFF"/>
                  </a:solidFill>
                </a:uFill>
                <a:latin typeface="Constantia"/>
              </a:rPr>
              <a:t>Second level</a:t>
            </a:r>
            <a:endParaRPr lang="en-US" sz="2600" b="0" strike="noStrike" spc="-1">
              <a:solidFill>
                <a:srgbClr val="FFFFFF"/>
              </a:solidFill>
              <a:uFill>
                <a:solidFill>
                  <a:srgbClr val="FFFFFF"/>
                </a:solidFill>
              </a:uFill>
              <a:latin typeface="Constantia"/>
            </a:endParaRPr>
          </a:p>
          <a:p>
            <a:pPr marL="1005840" lvl="2" indent="-228240">
              <a:lnSpc>
                <a:spcPct val="100000"/>
              </a:lnSpc>
              <a:buClr>
                <a:srgbClr val="B37934"/>
              </a:buClr>
              <a:buSzPct val="85000"/>
              <a:buFont typeface="Wingdings 2" charset="2"/>
              <a:buChar char=""/>
            </a:pPr>
            <a:r>
              <a:rPr lang="en-US" sz="2100" b="0" strike="noStrike" spc="-1">
                <a:solidFill>
                  <a:srgbClr val="FFFFFF"/>
                </a:solidFill>
                <a:uFill>
                  <a:solidFill>
                    <a:srgbClr val="FFFFFF"/>
                  </a:solidFill>
                </a:uFill>
                <a:latin typeface="Constantia"/>
              </a:rPr>
              <a:t>Third level</a:t>
            </a:r>
            <a:endParaRPr lang="en-US" sz="2600" b="0" strike="noStrike" spc="-1">
              <a:solidFill>
                <a:srgbClr val="FFFFFF"/>
              </a:solidFill>
              <a:uFill>
                <a:solidFill>
                  <a:srgbClr val="FFFFFF"/>
                </a:solidFill>
              </a:uFill>
              <a:latin typeface="Constantia"/>
            </a:endParaRPr>
          </a:p>
          <a:p>
            <a:pPr marL="1280160" lvl="3" indent="-228240">
              <a:lnSpc>
                <a:spcPct val="100000"/>
              </a:lnSpc>
              <a:buClr>
                <a:srgbClr val="D6903E"/>
              </a:buClr>
              <a:buSzPct val="85000"/>
              <a:buFont typeface="Wingdings 2" charset="2"/>
              <a:buChar char=""/>
            </a:pPr>
            <a:r>
              <a:rPr lang="en-US" sz="1900" b="0" strike="noStrike" spc="-1">
                <a:solidFill>
                  <a:srgbClr val="FFFFFF"/>
                </a:solidFill>
                <a:uFill>
                  <a:solidFill>
                    <a:srgbClr val="FFFFFF"/>
                  </a:solidFill>
                </a:uFill>
                <a:latin typeface="Constantia"/>
              </a:rPr>
              <a:t>Fourth level</a:t>
            </a:r>
            <a:endParaRPr lang="en-US" sz="2600" b="0" strike="noStrike" spc="-1">
              <a:solidFill>
                <a:srgbClr val="FFFFFF"/>
              </a:solidFill>
              <a:uFill>
                <a:solidFill>
                  <a:srgbClr val="FFFFFF"/>
                </a:solidFill>
              </a:uFill>
              <a:latin typeface="Constantia"/>
            </a:endParaRPr>
          </a:p>
          <a:p>
            <a:pPr marL="1554480" lvl="4" indent="-228240">
              <a:lnSpc>
                <a:spcPct val="100000"/>
              </a:lnSpc>
              <a:buClr>
                <a:srgbClr val="D6903E"/>
              </a:buClr>
              <a:buSzPct val="85000"/>
              <a:buFont typeface="Wingdings 2" charset="2"/>
              <a:buChar char=""/>
            </a:pPr>
            <a:r>
              <a:rPr lang="en-US" sz="1600" b="0" strike="noStrike" spc="-1">
                <a:solidFill>
                  <a:srgbClr val="FFFFFF"/>
                </a:solidFill>
                <a:uFill>
                  <a:solidFill>
                    <a:srgbClr val="FFFFFF"/>
                  </a:solidFill>
                </a:uFill>
                <a:latin typeface="Constantia"/>
              </a:rPr>
              <a:t>Fifth level</a:t>
            </a:r>
            <a:endParaRPr lang="en-US" sz="2600" b="0" strike="noStrike" spc="-1">
              <a:solidFill>
                <a:srgbClr val="FFFFFF"/>
              </a:solidFill>
              <a:uFill>
                <a:solidFill>
                  <a:srgbClr val="FFFFFF"/>
                </a:solidFill>
              </a:uFill>
              <a:latin typeface="Constantia"/>
            </a:endParaRPr>
          </a:p>
        </p:txBody>
      </p:sp>
      <p:sp>
        <p:nvSpPr>
          <p:cNvPr id="43" name="PlaceHolder 2"/>
          <p:cNvSpPr>
            <a:spLocks noGrp="1"/>
          </p:cNvSpPr>
          <p:nvPr>
            <p:ph type="dt"/>
          </p:nvPr>
        </p:nvSpPr>
        <p:spPr>
          <a:xfrm>
            <a:off x="5791320" y="4652640"/>
            <a:ext cx="2590560" cy="287640"/>
          </a:xfrm>
          <a:prstGeom prst="rect">
            <a:avLst/>
          </a:prstGeom>
        </p:spPr>
        <p:txBody>
          <a:bodyPr lIns="90000" tIns="45000" rIns="90000" bIns="45000" anchor="ctr"/>
          <a:lstStyle/>
          <a:p>
            <a:pPr>
              <a:lnSpc>
                <a:spcPct val="100000"/>
              </a:lnSpc>
            </a:pPr>
            <a:r>
              <a:rPr lang="en-US" sz="1200" b="0" strike="noStrike" spc="-1">
                <a:solidFill>
                  <a:srgbClr val="FEFAC9"/>
                </a:solidFill>
                <a:uFill>
                  <a:solidFill>
                    <a:srgbClr val="FFFFFF"/>
                  </a:solidFill>
                </a:uFill>
                <a:latin typeface="Constantia"/>
              </a:rPr>
              <a:t>6/24/16</a:t>
            </a:r>
            <a:endParaRPr lang="en-US" sz="1400" b="0" strike="noStrike" spc="-1">
              <a:solidFill>
                <a:srgbClr val="000000"/>
              </a:solidFill>
              <a:uFill>
                <a:solidFill>
                  <a:srgbClr val="FFFFFF"/>
                </a:solidFill>
              </a:uFill>
              <a:latin typeface="Times New Roman"/>
            </a:endParaRPr>
          </a:p>
        </p:txBody>
      </p:sp>
      <p:sp>
        <p:nvSpPr>
          <p:cNvPr id="44" name="PlaceHolder 3"/>
          <p:cNvSpPr>
            <a:spLocks noGrp="1"/>
          </p:cNvSpPr>
          <p:nvPr>
            <p:ph type="sldNum"/>
          </p:nvPr>
        </p:nvSpPr>
        <p:spPr>
          <a:xfrm>
            <a:off x="8410680" y="4636080"/>
            <a:ext cx="609120" cy="342720"/>
          </a:xfrm>
          <a:prstGeom prst="rect">
            <a:avLst/>
          </a:prstGeom>
        </p:spPr>
        <p:txBody>
          <a:bodyPr lIns="0" tIns="0" rIns="0" bIns="0" anchor="ctr"/>
          <a:lstStyle/>
          <a:p>
            <a:pPr algn="ctr">
              <a:lnSpc>
                <a:spcPct val="100000"/>
              </a:lnSpc>
            </a:pPr>
            <a:fld id="{93C17E01-7056-4B00-B3E0-EC3E55D46540}" type="slidenum">
              <a:rPr lang="en-US" sz="1600" b="0" strike="noStrike" spc="-1">
                <a:solidFill>
                  <a:srgbClr val="FEFAC9"/>
                </a:solidFill>
                <a:uFill>
                  <a:solidFill>
                    <a:srgbClr val="FFFFFF"/>
                  </a:solidFill>
                </a:uFill>
                <a:latin typeface="Constantia"/>
              </a:rPr>
              <a:pPr algn="ctr">
                <a:lnSpc>
                  <a:spcPct val="100000"/>
                </a:lnSpc>
              </a:pPr>
              <a:t>‹#›</a:t>
            </a:fld>
            <a:endParaRPr lang="en-US" sz="1400" b="0" strike="noStrike" spc="-1">
              <a:solidFill>
                <a:srgbClr val="000000"/>
              </a:solidFill>
              <a:uFill>
                <a:solidFill>
                  <a:srgbClr val="FFFFFF"/>
                </a:solidFill>
              </a:uFill>
              <a:latin typeface="Times New Roman"/>
            </a:endParaRPr>
          </a:p>
        </p:txBody>
      </p:sp>
      <p:sp>
        <p:nvSpPr>
          <p:cNvPr id="45" name="PlaceHolder 4"/>
          <p:cNvSpPr>
            <a:spLocks noGrp="1"/>
          </p:cNvSpPr>
          <p:nvPr>
            <p:ph type="ftr"/>
          </p:nvPr>
        </p:nvSpPr>
        <p:spPr>
          <a:xfrm>
            <a:off x="2133720" y="4652640"/>
            <a:ext cx="3580920" cy="287640"/>
          </a:xfrm>
          <a:prstGeom prst="rect">
            <a:avLst/>
          </a:prstGeom>
        </p:spPr>
        <p:txBody>
          <a:bodyPr lIns="90000" tIns="45000" rIns="90000" bIns="45000" anchor="ctr"/>
          <a:lstStyle/>
          <a:p>
            <a:endParaRPr lang="en-US" sz="2400" b="0" strike="noStrike" spc="-1">
              <a:solidFill>
                <a:srgbClr val="000000"/>
              </a:solidFill>
              <a:uFill>
                <a:solidFill>
                  <a:srgbClr val="FFFFFF"/>
                </a:solidFill>
              </a:uFill>
              <a:latin typeface="Times New Roman"/>
            </a:endParaRPr>
          </a:p>
        </p:txBody>
      </p:sp>
      <p:sp>
        <p:nvSpPr>
          <p:cNvPr id="46" name="PlaceHolder 5"/>
          <p:cNvSpPr>
            <a:spLocks noGrp="1"/>
          </p:cNvSpPr>
          <p:nvPr>
            <p:ph type="title"/>
          </p:nvPr>
        </p:nvSpPr>
        <p:spPr>
          <a:xfrm>
            <a:off x="457200" y="114480"/>
            <a:ext cx="8229240" cy="914040"/>
          </a:xfrm>
          <a:prstGeom prst="rect">
            <a:avLst/>
          </a:prstGeom>
        </p:spPr>
        <p:txBody>
          <a:bodyPr lIns="90000" tIns="45000" rIns="90000" bIns="45000" anchor="b"/>
          <a:lstStyle/>
          <a:p>
            <a:pPr>
              <a:lnSpc>
                <a:spcPct val="100000"/>
              </a:lnSpc>
            </a:pPr>
            <a:r>
              <a:rPr lang="en-US" sz="4200" b="0" strike="noStrike" spc="-97">
                <a:solidFill>
                  <a:srgbClr val="DBDBDB"/>
                </a:solidFill>
                <a:uFill>
                  <a:solidFill>
                    <a:srgbClr val="FFFFFF"/>
                  </a:solidFill>
                </a:uFill>
                <a:latin typeface="Constantia"/>
              </a:rPr>
              <a:t>Click to edit Master title style</a:t>
            </a:r>
            <a:endParaRPr lang="en-US" sz="1800" b="0" strike="noStrike" spc="-1">
              <a:solidFill>
                <a:srgbClr val="FFFFFF"/>
              </a:solidFill>
              <a:uFill>
                <a:solidFill>
                  <a:srgbClr val="FFFFFF"/>
                </a:solidFill>
              </a:uFill>
              <a:latin typeface="Constantia"/>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extShape 1"/>
          <p:cNvSpPr txBox="1"/>
          <p:nvPr/>
        </p:nvSpPr>
        <p:spPr>
          <a:xfrm>
            <a:off x="457200" y="2774880"/>
            <a:ext cx="8305560" cy="856800"/>
          </a:xfrm>
          <a:prstGeom prst="rect">
            <a:avLst/>
          </a:prstGeom>
          <a:noFill/>
          <a:ln>
            <a:noFill/>
          </a:ln>
        </p:spPr>
        <p:txBody>
          <a:bodyPr lIns="90000" tIns="45000" rIns="90000" bIns="45000"/>
          <a:lstStyle/>
          <a:p>
            <a:pPr algn="ctr"/>
            <a:r>
              <a:rPr lang="en-US" sz="5400" b="0" strike="noStrike" spc="-1">
                <a:solidFill>
                  <a:srgbClr val="FFFFFF"/>
                </a:solidFill>
                <a:uFill>
                  <a:solidFill>
                    <a:srgbClr val="FFFFFF"/>
                  </a:solidFill>
                </a:uFill>
                <a:latin typeface="Lucida Sans Unicode"/>
              </a:rPr>
              <a:t>P A I N </a:t>
            </a:r>
          </a:p>
        </p:txBody>
      </p:sp>
      <p:sp>
        <p:nvSpPr>
          <p:cNvPr id="82" name="TextShape 2"/>
          <p:cNvSpPr txBox="1"/>
          <p:nvPr/>
        </p:nvSpPr>
        <p:spPr>
          <a:xfrm>
            <a:off x="457200" y="1075320"/>
            <a:ext cx="8305560" cy="1485720"/>
          </a:xfrm>
          <a:prstGeom prst="rect">
            <a:avLst/>
          </a:prstGeom>
          <a:noFill/>
          <a:ln w="6480">
            <a:noFill/>
          </a:ln>
        </p:spPr>
        <p:txBody>
          <a:bodyPr lIns="90000" tIns="45000" rIns="90000" bIns="45000" anchor="b"/>
          <a:lstStyle/>
          <a:p>
            <a:pPr algn="ctr">
              <a:lnSpc>
                <a:spcPct val="100000"/>
              </a:lnSpc>
            </a:pPr>
            <a:r>
              <a:rPr lang="en-US" sz="4800" b="0" strike="noStrike" spc="-97">
                <a:solidFill>
                  <a:srgbClr val="DBDBDB"/>
                </a:solidFill>
                <a:uFill>
                  <a:solidFill>
                    <a:srgbClr val="FFFFFF"/>
                  </a:solidFill>
                </a:uFill>
                <a:latin typeface="Constantia"/>
              </a:rPr>
              <a:t>Faith &amp; Lazarus</a:t>
            </a:r>
            <a:endParaRPr lang="en-US" sz="1800" b="0" strike="noStrike" spc="-1">
              <a:solidFill>
                <a:srgbClr val="FFFFFF"/>
              </a:solidFill>
              <a:uFill>
                <a:solidFill>
                  <a:srgbClr val="FFFFFF"/>
                </a:solidFill>
              </a:u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228600" y="133350"/>
            <a:ext cx="8229240" cy="3428640"/>
          </a:xfrm>
          <a:prstGeom prst="rect">
            <a:avLst/>
          </a:prstGeom>
          <a:noFill/>
          <a:ln>
            <a:noFill/>
          </a:ln>
        </p:spPr>
        <p:txBody>
          <a:bodyPr lIns="90000" tIns="45000" rIns="90000" bIns="45000"/>
          <a:lstStyle/>
          <a:p>
            <a:pPr marL="640080" lvl="1" indent="-273960">
              <a:lnSpc>
                <a:spcPct val="100000"/>
              </a:lnSpc>
              <a:buClr>
                <a:srgbClr val="D6903E"/>
              </a:buClr>
              <a:buSzPct val="85000"/>
              <a:buFont typeface="Wingdings 2" charset="2"/>
              <a:buChar char=""/>
            </a:pPr>
            <a:r>
              <a:rPr lang="en-US" sz="2400" b="0" strike="noStrike" spc="-1" dirty="0" smtClean="0">
                <a:solidFill>
                  <a:srgbClr val="FEFAC9"/>
                </a:solidFill>
                <a:uFill>
                  <a:solidFill>
                    <a:srgbClr val="FFFFFF"/>
                  </a:solidFill>
                </a:uFill>
                <a:latin typeface="Constantia"/>
              </a:rPr>
              <a:t>“</a:t>
            </a:r>
            <a:r>
              <a:rPr lang="en-US" sz="2400" b="0" strike="noStrike" spc="-1" dirty="0">
                <a:solidFill>
                  <a:srgbClr val="FEFAC9"/>
                </a:solidFill>
                <a:uFill>
                  <a:solidFill>
                    <a:srgbClr val="FFFFFF"/>
                  </a:solidFill>
                </a:uFill>
                <a:latin typeface="Constantia"/>
              </a:rPr>
              <a:t>And you shall remember that the </a:t>
            </a:r>
            <a:r>
              <a:rPr lang="en-US" sz="2400" b="0" strike="noStrike" cap="small" spc="-1" dirty="0">
                <a:solidFill>
                  <a:srgbClr val="FEFAC9"/>
                </a:solidFill>
                <a:uFill>
                  <a:solidFill>
                    <a:srgbClr val="FFFFFF"/>
                  </a:solidFill>
                </a:uFill>
                <a:latin typeface="Constantia"/>
              </a:rPr>
              <a:t>Lord</a:t>
            </a:r>
            <a:r>
              <a:rPr lang="en-US" sz="2400" b="0" strike="noStrike" spc="-1" dirty="0">
                <a:solidFill>
                  <a:srgbClr val="FEFAC9"/>
                </a:solidFill>
                <a:uFill>
                  <a:solidFill>
                    <a:srgbClr val="FFFFFF"/>
                  </a:solidFill>
                </a:uFill>
                <a:latin typeface="Constantia"/>
              </a:rPr>
              <a:t> your God led you all the way these forty years in the wilderness, to humble you </a:t>
            </a:r>
            <a:r>
              <a:rPr lang="en-US" sz="2400" b="0" i="1" strike="noStrike" spc="-1" dirty="0">
                <a:solidFill>
                  <a:srgbClr val="FEFAC9"/>
                </a:solidFill>
                <a:uFill>
                  <a:solidFill>
                    <a:srgbClr val="FFFFFF"/>
                  </a:solidFill>
                </a:uFill>
                <a:latin typeface="Constantia"/>
              </a:rPr>
              <a:t>and</a:t>
            </a:r>
            <a:r>
              <a:rPr lang="en-US" sz="2400" b="0" strike="noStrike" spc="-1" dirty="0">
                <a:solidFill>
                  <a:srgbClr val="FEFAC9"/>
                </a:solidFill>
                <a:uFill>
                  <a:solidFill>
                    <a:srgbClr val="FFFFFF"/>
                  </a:solidFill>
                </a:uFill>
                <a:latin typeface="Constantia"/>
              </a:rPr>
              <a:t> test you, to know what </a:t>
            </a:r>
            <a:r>
              <a:rPr lang="en-US" sz="2400" b="0" i="1" strike="noStrike" spc="-1" dirty="0">
                <a:solidFill>
                  <a:srgbClr val="FEFAC9"/>
                </a:solidFill>
                <a:uFill>
                  <a:solidFill>
                    <a:srgbClr val="FFFFFF"/>
                  </a:solidFill>
                </a:uFill>
                <a:latin typeface="Constantia"/>
              </a:rPr>
              <a:t>was</a:t>
            </a:r>
            <a:r>
              <a:rPr lang="en-US" sz="2400" b="0" strike="noStrike" spc="-1" dirty="0">
                <a:solidFill>
                  <a:srgbClr val="FEFAC9"/>
                </a:solidFill>
                <a:uFill>
                  <a:solidFill>
                    <a:srgbClr val="FFFFFF"/>
                  </a:solidFill>
                </a:uFill>
                <a:latin typeface="Constantia"/>
              </a:rPr>
              <a:t> in your heart, whether you would keep His commandments or not.” – Deuteronomy 8:2</a:t>
            </a:r>
            <a:endParaRPr lang="en-US" sz="2100" b="0" strike="noStrike" spc="-1" dirty="0">
              <a:solidFill>
                <a:srgbClr val="FFFFFF"/>
              </a:solidFill>
              <a:uFill>
                <a:solidFill>
                  <a:srgbClr val="FFFFFF"/>
                </a:solidFill>
              </a:uFill>
              <a:latin typeface="Constantia"/>
            </a:endParaRPr>
          </a:p>
          <a:p>
            <a:pPr marL="640080" lvl="1" indent="-273960">
              <a:lnSpc>
                <a:spcPct val="100000"/>
              </a:lnSpc>
              <a:buClr>
                <a:srgbClr val="D6903E"/>
              </a:buClr>
              <a:buSzPct val="85000"/>
              <a:buFont typeface="Wingdings 2" charset="2"/>
              <a:buChar char=""/>
            </a:pPr>
            <a:r>
              <a:rPr lang="en-US" sz="2400" b="0" strike="noStrike" spc="-1" dirty="0">
                <a:solidFill>
                  <a:srgbClr val="FEFAC9"/>
                </a:solidFill>
                <a:uFill>
                  <a:solidFill>
                    <a:srgbClr val="FFFFFF"/>
                  </a:solidFill>
                </a:uFill>
                <a:latin typeface="Constantia"/>
              </a:rPr>
              <a:t>To save </a:t>
            </a:r>
            <a:r>
              <a:rPr lang="en-US" sz="2400" b="0" strike="noStrike" spc="-1" dirty="0" smtClean="0">
                <a:solidFill>
                  <a:srgbClr val="FEFAC9"/>
                </a:solidFill>
                <a:uFill>
                  <a:solidFill>
                    <a:srgbClr val="FFFFFF"/>
                  </a:solidFill>
                </a:uFill>
                <a:latin typeface="Constantia"/>
              </a:rPr>
              <a:t>you, </a:t>
            </a:r>
            <a:r>
              <a:rPr lang="en-US" sz="2400" b="0" strike="noStrike" spc="-1" dirty="0">
                <a:solidFill>
                  <a:srgbClr val="FEFAC9"/>
                </a:solidFill>
                <a:uFill>
                  <a:solidFill>
                    <a:srgbClr val="FFFFFF"/>
                  </a:solidFill>
                </a:uFill>
                <a:latin typeface="Constantia"/>
              </a:rPr>
              <a:t>like Paul – “And lest I should be exalted above measure by the abundance of the revelations, a thorn in the flesh was given to me, a messenger of Satan to buffet me, lest I be exalted above measure.” </a:t>
            </a:r>
            <a:endParaRPr lang="en-US" sz="2400" b="0" strike="noStrike" spc="-1" dirty="0" smtClean="0">
              <a:solidFill>
                <a:srgbClr val="FEFAC9"/>
              </a:solidFill>
              <a:uFill>
                <a:solidFill>
                  <a:srgbClr val="FFFFFF"/>
                </a:solidFill>
              </a:uFill>
              <a:latin typeface="Constantia"/>
            </a:endParaRPr>
          </a:p>
          <a:p>
            <a:pPr marL="640080" lvl="1" indent="-273960">
              <a:lnSpc>
                <a:spcPct val="100000"/>
              </a:lnSpc>
              <a:buClr>
                <a:srgbClr val="D6903E"/>
              </a:buClr>
              <a:buSzPct val="85000"/>
            </a:pPr>
            <a:r>
              <a:rPr lang="en-US" sz="2400" b="0" strike="noStrike" spc="-1" dirty="0" smtClean="0">
                <a:solidFill>
                  <a:srgbClr val="FEFAC9"/>
                </a:solidFill>
                <a:uFill>
                  <a:solidFill>
                    <a:srgbClr val="FFFFFF"/>
                  </a:solidFill>
                </a:uFill>
                <a:latin typeface="Constantia"/>
              </a:rPr>
              <a:t>– </a:t>
            </a:r>
            <a:r>
              <a:rPr lang="en-US" sz="2400" b="0" strike="noStrike" spc="-1" dirty="0">
                <a:solidFill>
                  <a:srgbClr val="FEFAC9"/>
                </a:solidFill>
                <a:uFill>
                  <a:solidFill>
                    <a:srgbClr val="FFFFFF"/>
                  </a:solidFill>
                </a:uFill>
                <a:latin typeface="Constantia"/>
              </a:rPr>
              <a:t>2 Corinthians 12:7</a:t>
            </a:r>
            <a:endParaRPr lang="en-US" sz="2100" b="0" strike="noStrike" spc="-1" dirty="0">
              <a:solidFill>
                <a:srgbClr val="FFFFFF"/>
              </a:solidFill>
              <a:uFill>
                <a:solidFill>
                  <a:srgbClr val="FFFFFF"/>
                </a:solidFill>
              </a:uFill>
              <a:latin typeface="Constantia"/>
            </a:endParaRPr>
          </a:p>
          <a:p>
            <a:pPr marL="640080" lvl="1" indent="-273960">
              <a:lnSpc>
                <a:spcPct val="100000"/>
              </a:lnSpc>
              <a:buClr>
                <a:srgbClr val="D6903E"/>
              </a:buClr>
              <a:buSzPct val="85000"/>
              <a:buFont typeface="Wingdings 2" charset="2"/>
              <a:buChar char=""/>
            </a:pPr>
            <a:r>
              <a:rPr lang="en-US" sz="2400" b="0" strike="noStrike" spc="-1" dirty="0">
                <a:solidFill>
                  <a:srgbClr val="FEFAC9"/>
                </a:solidFill>
                <a:uFill>
                  <a:solidFill>
                    <a:srgbClr val="FFFFFF"/>
                  </a:solidFill>
                </a:uFill>
                <a:latin typeface="Constantia"/>
              </a:rPr>
              <a:t>To assume you a higher rank “ And also if anyone copters in athletics, he is not crowned unless he competes according to the </a:t>
            </a:r>
            <a:r>
              <a:rPr lang="en-US" sz="2400" b="0" strike="noStrike" spc="-1" dirty="0" smtClean="0">
                <a:solidFill>
                  <a:srgbClr val="FEFAC9"/>
                </a:solidFill>
                <a:uFill>
                  <a:solidFill>
                    <a:srgbClr val="FFFFFF"/>
                  </a:solidFill>
                </a:uFill>
                <a:latin typeface="Constantia"/>
              </a:rPr>
              <a:t>rules.” </a:t>
            </a:r>
            <a:r>
              <a:rPr lang="en-US" sz="2400" b="0" strike="noStrike" spc="-1" dirty="0">
                <a:solidFill>
                  <a:srgbClr val="FEFAC9"/>
                </a:solidFill>
                <a:uFill>
                  <a:solidFill>
                    <a:srgbClr val="FFFFFF"/>
                  </a:solidFill>
                </a:uFill>
                <a:latin typeface="Constantia"/>
              </a:rPr>
              <a:t>2 Timothy 2:5</a:t>
            </a:r>
            <a:endParaRPr lang="en-US" sz="2100" b="0" strike="noStrike" spc="-1" dirty="0">
              <a:solidFill>
                <a:srgbClr val="FFFFFF"/>
              </a:solidFill>
              <a:uFill>
                <a:solidFill>
                  <a:srgbClr val="FFFFFF"/>
                </a:solidFill>
              </a:uFill>
              <a:latin typeface="Constantia"/>
            </a:endParaRPr>
          </a:p>
        </p:txBody>
      </p:sp>
    </p:spTree>
    <p:extLst>
      <p:ext uri="{BB962C8B-B14F-4D97-AF65-F5344CB8AC3E}">
        <p14:creationId xmlns:p14="http://schemas.microsoft.com/office/powerpoint/2010/main" xmlns="" val="292926530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Shape 1"/>
          <p:cNvSpPr txBox="1"/>
          <p:nvPr/>
        </p:nvSpPr>
        <p:spPr>
          <a:xfrm>
            <a:off x="457200" y="114480"/>
            <a:ext cx="8229240" cy="914040"/>
          </a:xfrm>
          <a:prstGeom prst="rect">
            <a:avLst/>
          </a:prstGeom>
          <a:noFill/>
          <a:ln>
            <a:noFill/>
          </a:ln>
        </p:spPr>
        <p:txBody>
          <a:bodyPr lIns="0" tIns="0" rIns="0" bIns="0" anchor="ctr"/>
          <a:lstStyle/>
          <a:p>
            <a:pPr algn="ctr"/>
            <a:r>
              <a:rPr lang="en-US" sz="2800" b="0" strike="noStrike" spc="-1" dirty="0">
                <a:solidFill>
                  <a:srgbClr val="FFFFFF"/>
                </a:solidFill>
                <a:uFill>
                  <a:solidFill>
                    <a:srgbClr val="FFFFFF"/>
                  </a:solidFill>
                </a:uFill>
                <a:latin typeface="Constantia"/>
              </a:rPr>
              <a:t>How the Human may know the sources of pain ?</a:t>
            </a:r>
          </a:p>
        </p:txBody>
      </p:sp>
      <p:sp>
        <p:nvSpPr>
          <p:cNvPr id="100" name="TextShape 2"/>
          <p:cNvSpPr txBox="1"/>
          <p:nvPr/>
        </p:nvSpPr>
        <p:spPr>
          <a:xfrm>
            <a:off x="1188720" y="1244880"/>
            <a:ext cx="6766560" cy="1132560"/>
          </a:xfrm>
          <a:prstGeom prst="rect">
            <a:avLst/>
          </a:prstGeom>
          <a:noFill/>
          <a:ln>
            <a:noFill/>
          </a:ln>
        </p:spPr>
        <p:txBody>
          <a:bodyPr lIns="90000" tIns="45000" rIns="90000" bIns="45000"/>
          <a:lstStyle/>
          <a:p>
            <a:pPr algn="ctr"/>
            <a:r>
              <a:rPr lang="en-US" sz="2400" spc="-1" dirty="0">
                <a:solidFill>
                  <a:srgbClr val="FEFAC9"/>
                </a:solidFill>
                <a:uFill>
                  <a:solidFill>
                    <a:srgbClr val="FFFFFF"/>
                  </a:solidFill>
                </a:uFill>
                <a:latin typeface="Constantia"/>
              </a:rPr>
              <a:t>James 1:5 </a:t>
            </a:r>
            <a:r>
              <a:rPr lang="en-US" sz="2400" spc="-1" dirty="0" smtClean="0">
                <a:solidFill>
                  <a:srgbClr val="FEFAC9"/>
                </a:solidFill>
                <a:uFill>
                  <a:solidFill>
                    <a:srgbClr val="FFFFFF"/>
                  </a:solidFill>
                </a:uFill>
                <a:latin typeface="Constantia"/>
              </a:rPr>
              <a:t>says: </a:t>
            </a:r>
            <a:r>
              <a:rPr lang="en-US" sz="2400" spc="-1" dirty="0">
                <a:solidFill>
                  <a:srgbClr val="FEFAC9"/>
                </a:solidFill>
                <a:uFill>
                  <a:solidFill>
                    <a:srgbClr val="FFFFFF"/>
                  </a:solidFill>
                </a:uFill>
                <a:latin typeface="Constantia"/>
              </a:rPr>
              <a:t>“If any of you lacks wisdom, let him ask of God who gives to all liberally and without reproach, and it will be given to him”</a:t>
            </a:r>
          </a:p>
        </p:txBody>
      </p:sp>
      <p:sp>
        <p:nvSpPr>
          <p:cNvPr id="101" name="TextShape 3"/>
          <p:cNvSpPr txBox="1"/>
          <p:nvPr/>
        </p:nvSpPr>
        <p:spPr>
          <a:xfrm>
            <a:off x="1188720" y="2560320"/>
            <a:ext cx="6766560" cy="1132560"/>
          </a:xfrm>
          <a:prstGeom prst="rect">
            <a:avLst/>
          </a:prstGeom>
          <a:noFill/>
          <a:ln>
            <a:noFill/>
          </a:ln>
        </p:spPr>
        <p:txBody>
          <a:bodyPr lIns="90000" tIns="45000" rIns="90000" bIns="45000"/>
          <a:lstStyle/>
          <a:p>
            <a:pPr algn="ctr"/>
            <a:r>
              <a:rPr lang="en-US" sz="2400" spc="-1" dirty="0">
                <a:solidFill>
                  <a:srgbClr val="FEFAC9"/>
                </a:solidFill>
                <a:uFill>
                  <a:solidFill>
                    <a:srgbClr val="FFFFFF"/>
                  </a:solidFill>
                </a:uFill>
                <a:latin typeface="Constantia"/>
              </a:rPr>
              <a:t>“</a:t>
            </a:r>
            <a:r>
              <a:rPr lang="en-US" sz="2400" spc="-1" dirty="0">
                <a:solidFill>
                  <a:srgbClr val="C00000"/>
                </a:solidFill>
                <a:uFill>
                  <a:solidFill>
                    <a:srgbClr val="FFFFFF"/>
                  </a:solidFill>
                </a:uFill>
                <a:latin typeface="Constantia"/>
              </a:rPr>
              <a:t>THE SAFETY VALVE IS TO HIDE IN GOD</a:t>
            </a:r>
            <a:r>
              <a:rPr lang="en-US" sz="2400" spc="-1" dirty="0">
                <a:solidFill>
                  <a:srgbClr val="FEFAC9"/>
                </a:solidFill>
                <a:uFill>
                  <a:solidFill>
                    <a:srgbClr val="FFFFFF"/>
                  </a:solidFill>
                </a:uFill>
                <a:latin typeface="Constantia"/>
              </a:rPr>
              <a:t>”</a:t>
            </a:r>
          </a:p>
          <a:p>
            <a:pPr algn="ctr"/>
            <a:r>
              <a:rPr lang="en-US" sz="2400" spc="-1" dirty="0">
                <a:solidFill>
                  <a:srgbClr val="FEFAC9"/>
                </a:solidFill>
                <a:uFill>
                  <a:solidFill>
                    <a:srgbClr val="FFFFFF"/>
                  </a:solidFill>
                </a:uFill>
                <a:latin typeface="Constantia"/>
              </a:rPr>
              <a:t>“Out of the eater come something to eat, and out f the strong came something </a:t>
            </a:r>
            <a:r>
              <a:rPr lang="en-US" sz="2400" spc="-1" dirty="0" smtClean="0">
                <a:solidFill>
                  <a:srgbClr val="FEFAC9"/>
                </a:solidFill>
                <a:uFill>
                  <a:solidFill>
                    <a:srgbClr val="FFFFFF"/>
                  </a:solidFill>
                </a:uFill>
                <a:latin typeface="Constantia"/>
              </a:rPr>
              <a:t>sweet.” Judges 14:14</a:t>
            </a:r>
            <a:endParaRPr lang="en-US" sz="2400" spc="-1" dirty="0">
              <a:solidFill>
                <a:srgbClr val="FEFAC9"/>
              </a:solidFill>
              <a:uFill>
                <a:solidFill>
                  <a:srgbClr val="FFFFFF"/>
                </a:solidFill>
              </a:u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Shape 1"/>
          <p:cNvSpPr txBox="1"/>
          <p:nvPr/>
        </p:nvSpPr>
        <p:spPr>
          <a:xfrm>
            <a:off x="533400" y="0"/>
            <a:ext cx="8229240" cy="914040"/>
          </a:xfrm>
          <a:prstGeom prst="rect">
            <a:avLst/>
          </a:prstGeom>
          <a:noFill/>
          <a:ln>
            <a:noFill/>
          </a:ln>
        </p:spPr>
        <p:txBody>
          <a:bodyPr lIns="0" tIns="0" rIns="0" bIns="0" anchor="ctr"/>
          <a:lstStyle/>
          <a:p>
            <a:pPr algn="ctr"/>
            <a:r>
              <a:rPr lang="en-US" sz="2400" spc="-1" dirty="0">
                <a:solidFill>
                  <a:srgbClr val="FEFAC9"/>
                </a:solidFill>
                <a:uFill>
                  <a:solidFill>
                    <a:srgbClr val="FFFFFF"/>
                  </a:solidFill>
                </a:uFill>
                <a:latin typeface="Constantia"/>
              </a:rPr>
              <a:t>“Your Knowledge is </a:t>
            </a:r>
            <a:r>
              <a:rPr lang="en-US" sz="2400" spc="-1" dirty="0" smtClean="0">
                <a:solidFill>
                  <a:srgbClr val="FEFAC9"/>
                </a:solidFill>
                <a:uFill>
                  <a:solidFill>
                    <a:srgbClr val="FFFFFF"/>
                  </a:solidFill>
                </a:uFill>
                <a:latin typeface="Constantia"/>
              </a:rPr>
              <a:t>Limited, </a:t>
            </a:r>
            <a:r>
              <a:rPr lang="en-US" sz="2400" spc="-1" dirty="0">
                <a:solidFill>
                  <a:srgbClr val="FEFAC9"/>
                </a:solidFill>
                <a:uFill>
                  <a:solidFill>
                    <a:srgbClr val="FFFFFF"/>
                  </a:solidFill>
                </a:uFill>
                <a:latin typeface="Constantia"/>
              </a:rPr>
              <a:t>but for God is </a:t>
            </a:r>
            <a:r>
              <a:rPr lang="en-US" sz="2400" spc="-1" dirty="0" smtClean="0">
                <a:solidFill>
                  <a:srgbClr val="FEFAC9"/>
                </a:solidFill>
                <a:uFill>
                  <a:solidFill>
                    <a:srgbClr val="FFFFFF"/>
                  </a:solidFill>
                </a:uFill>
                <a:latin typeface="Constantia"/>
              </a:rPr>
              <a:t>unlimited.</a:t>
            </a:r>
            <a:r>
              <a:rPr lang="en-US" sz="2400" b="0" strike="noStrike" spc="-1" dirty="0" smtClean="0">
                <a:solidFill>
                  <a:srgbClr val="FFFFFF"/>
                </a:solidFill>
                <a:uFill>
                  <a:solidFill>
                    <a:srgbClr val="FFFFFF"/>
                  </a:solidFill>
                </a:uFill>
                <a:latin typeface="Constantia"/>
              </a:rPr>
              <a:t>”</a:t>
            </a:r>
            <a:endParaRPr lang="en-US" sz="2400" b="0" strike="noStrike" spc="-1" dirty="0">
              <a:solidFill>
                <a:srgbClr val="FFFFFF"/>
              </a:solidFill>
              <a:uFill>
                <a:solidFill>
                  <a:srgbClr val="FFFFFF"/>
                </a:solidFill>
              </a:uFill>
              <a:latin typeface="Constantia"/>
            </a:endParaRPr>
          </a:p>
        </p:txBody>
      </p:sp>
      <p:sp>
        <p:nvSpPr>
          <p:cNvPr id="103" name="TextShape 2"/>
          <p:cNvSpPr txBox="1"/>
          <p:nvPr/>
        </p:nvSpPr>
        <p:spPr>
          <a:xfrm>
            <a:off x="762000" y="819150"/>
            <a:ext cx="7650480" cy="3120390"/>
          </a:xfrm>
          <a:prstGeom prst="rect">
            <a:avLst/>
          </a:prstGeom>
          <a:noFill/>
          <a:ln>
            <a:noFill/>
          </a:ln>
        </p:spPr>
        <p:txBody>
          <a:bodyPr lIns="90000" tIns="45000" rIns="90000" bIns="45000"/>
          <a:lstStyle/>
          <a:p>
            <a:pPr algn="ctr"/>
            <a:r>
              <a:rPr lang="en-US" sz="2400" spc="-1" dirty="0">
                <a:solidFill>
                  <a:srgbClr val="FEFAC9"/>
                </a:solidFill>
                <a:uFill>
                  <a:solidFill>
                    <a:srgbClr val="FFFFFF"/>
                  </a:solidFill>
                </a:uFill>
                <a:latin typeface="Constantia"/>
              </a:rPr>
              <a:t>“For to you has been granted on behalf of </a:t>
            </a:r>
            <a:r>
              <a:rPr lang="en-US" sz="2400" spc="-1" dirty="0" smtClean="0">
                <a:solidFill>
                  <a:srgbClr val="FEFAC9"/>
                </a:solidFill>
                <a:uFill>
                  <a:solidFill>
                    <a:srgbClr val="FFFFFF"/>
                  </a:solidFill>
                </a:uFill>
                <a:latin typeface="Constantia"/>
              </a:rPr>
              <a:t>Christ, </a:t>
            </a:r>
            <a:r>
              <a:rPr lang="en-US" sz="2400" spc="-1" dirty="0">
                <a:solidFill>
                  <a:srgbClr val="FEFAC9"/>
                </a:solidFill>
                <a:uFill>
                  <a:solidFill>
                    <a:srgbClr val="FFFFFF"/>
                  </a:solidFill>
                </a:uFill>
                <a:latin typeface="Constantia"/>
              </a:rPr>
              <a:t>not only to believe in him, but also to suffer for his </a:t>
            </a:r>
            <a:r>
              <a:rPr lang="en-US" sz="2400" spc="-1" dirty="0" smtClean="0">
                <a:solidFill>
                  <a:srgbClr val="FEFAC9"/>
                </a:solidFill>
                <a:uFill>
                  <a:solidFill>
                    <a:srgbClr val="FFFFFF"/>
                  </a:solidFill>
                </a:uFill>
                <a:latin typeface="Constantia"/>
              </a:rPr>
              <a:t>sake.” </a:t>
            </a:r>
            <a:r>
              <a:rPr lang="en-US" sz="2400" spc="-1" dirty="0">
                <a:solidFill>
                  <a:srgbClr val="FEFAC9"/>
                </a:solidFill>
                <a:uFill>
                  <a:solidFill>
                    <a:srgbClr val="FFFFFF"/>
                  </a:solidFill>
                </a:uFill>
                <a:latin typeface="Constantia"/>
              </a:rPr>
              <a:t>Philippians 1 : 29 </a:t>
            </a:r>
          </a:p>
        </p:txBody>
      </p:sp>
      <p:sp>
        <p:nvSpPr>
          <p:cNvPr id="104" name="TextShape 3"/>
          <p:cNvSpPr txBox="1"/>
          <p:nvPr/>
        </p:nvSpPr>
        <p:spPr>
          <a:xfrm>
            <a:off x="457200" y="2114550"/>
            <a:ext cx="8321040" cy="720090"/>
          </a:xfrm>
          <a:prstGeom prst="rect">
            <a:avLst/>
          </a:prstGeom>
          <a:noFill/>
          <a:ln>
            <a:noFill/>
          </a:ln>
        </p:spPr>
        <p:txBody>
          <a:bodyPr lIns="90000" tIns="45000" rIns="90000" bIns="45000"/>
          <a:lstStyle/>
          <a:p>
            <a:pPr algn="ctr"/>
            <a:r>
              <a:rPr lang="en-US" sz="2400" spc="-1" dirty="0" smtClean="0">
                <a:solidFill>
                  <a:srgbClr val="FEFAC9"/>
                </a:solidFill>
                <a:uFill>
                  <a:solidFill>
                    <a:srgbClr val="FFFFFF"/>
                  </a:solidFill>
                </a:uFill>
                <a:latin typeface="Constantia"/>
              </a:rPr>
              <a:t>Therefore, </a:t>
            </a:r>
            <a:r>
              <a:rPr lang="en-US" sz="2400" spc="-1" dirty="0">
                <a:solidFill>
                  <a:srgbClr val="FEFAC9"/>
                </a:solidFill>
                <a:uFill>
                  <a:solidFill>
                    <a:srgbClr val="FFFFFF"/>
                  </a:solidFill>
                </a:uFill>
                <a:latin typeface="Constantia"/>
              </a:rPr>
              <a:t>Pain is granted from God, </a:t>
            </a:r>
            <a:r>
              <a:rPr lang="en-US" sz="2400" spc="-1" dirty="0" smtClean="0">
                <a:solidFill>
                  <a:srgbClr val="FEFAC9"/>
                </a:solidFill>
                <a:uFill>
                  <a:solidFill>
                    <a:srgbClr val="FFFFFF"/>
                  </a:solidFill>
                </a:uFill>
                <a:latin typeface="Constantia"/>
              </a:rPr>
              <a:t>this </a:t>
            </a:r>
            <a:r>
              <a:rPr lang="en-US" sz="2400" spc="-1" dirty="0">
                <a:solidFill>
                  <a:srgbClr val="FEFAC9"/>
                </a:solidFill>
                <a:uFill>
                  <a:solidFill>
                    <a:srgbClr val="FFFFFF"/>
                  </a:solidFill>
                </a:uFill>
                <a:latin typeface="Constantia"/>
              </a:rPr>
              <a:t>mean </a:t>
            </a:r>
            <a:r>
              <a:rPr lang="en-US" sz="2400" spc="-1" dirty="0" smtClean="0">
                <a:solidFill>
                  <a:srgbClr val="FEFAC9"/>
                </a:solidFill>
                <a:uFill>
                  <a:solidFill>
                    <a:srgbClr val="FFFFFF"/>
                  </a:solidFill>
                </a:uFill>
                <a:latin typeface="Constantia"/>
              </a:rPr>
              <a:t>it is given as </a:t>
            </a:r>
            <a:r>
              <a:rPr lang="en-US" sz="2400" spc="-1" dirty="0">
                <a:solidFill>
                  <a:srgbClr val="FEFAC9"/>
                </a:solidFill>
                <a:uFill>
                  <a:solidFill>
                    <a:srgbClr val="FFFFFF"/>
                  </a:solidFill>
                </a:uFill>
                <a:latin typeface="Constantia"/>
              </a:rPr>
              <a:t>a gift </a:t>
            </a:r>
            <a:r>
              <a:rPr lang="en-US" sz="2400" spc="-1" dirty="0" smtClean="0">
                <a:solidFill>
                  <a:srgbClr val="FEFAC9"/>
                </a:solidFill>
                <a:uFill>
                  <a:solidFill>
                    <a:srgbClr val="FFFFFF"/>
                  </a:solidFill>
                </a:uFill>
                <a:latin typeface="Constantia"/>
              </a:rPr>
              <a:t>or a present</a:t>
            </a:r>
            <a:r>
              <a:rPr lang="en-US" sz="2400" spc="-1" dirty="0" smtClean="0">
                <a:solidFill>
                  <a:srgbClr val="FFFFFF"/>
                </a:solidFill>
                <a:uFill>
                  <a:solidFill>
                    <a:srgbClr val="FFFFFF"/>
                  </a:solidFill>
                </a:uFill>
                <a:latin typeface="Arial"/>
              </a:rPr>
              <a:t>.</a:t>
            </a:r>
          </a:p>
          <a:p>
            <a:pPr algn="ctr"/>
            <a:endParaRPr lang="en-US" sz="2400" b="0" strike="noStrike" spc="-1" dirty="0">
              <a:solidFill>
                <a:srgbClr val="FFFFFF"/>
              </a:solidFill>
              <a:uFill>
                <a:solidFill>
                  <a:srgbClr val="FFFFFF"/>
                </a:solidFill>
              </a:uFill>
              <a:latin typeface="Arial"/>
            </a:endParaRPr>
          </a:p>
          <a:p>
            <a:pPr algn="ctr"/>
            <a:r>
              <a:rPr lang="en-US" sz="2400" spc="-1" dirty="0">
                <a:solidFill>
                  <a:srgbClr val="FEFAC9"/>
                </a:solidFill>
                <a:uFill>
                  <a:solidFill>
                    <a:srgbClr val="FFFFFF"/>
                  </a:solidFill>
                </a:uFill>
                <a:latin typeface="Constantia"/>
              </a:rPr>
              <a:t>- Saint Paul the </a:t>
            </a:r>
            <a:r>
              <a:rPr lang="en-US" sz="2400" spc="-1" dirty="0" smtClean="0">
                <a:solidFill>
                  <a:srgbClr val="FEFAC9"/>
                </a:solidFill>
                <a:uFill>
                  <a:solidFill>
                    <a:srgbClr val="FFFFFF"/>
                  </a:solidFill>
                </a:uFill>
                <a:latin typeface="Constantia"/>
              </a:rPr>
              <a:t>Anchorite says:</a:t>
            </a:r>
          </a:p>
          <a:p>
            <a:pPr algn="ctr"/>
            <a:r>
              <a:rPr lang="en-US" sz="2400" spc="-1" dirty="0" smtClean="0">
                <a:solidFill>
                  <a:srgbClr val="FEFAC9"/>
                </a:solidFill>
                <a:uFill>
                  <a:solidFill>
                    <a:srgbClr val="FFFFFF"/>
                  </a:solidFill>
                </a:uFill>
                <a:latin typeface="Constantia"/>
              </a:rPr>
              <a:t> </a:t>
            </a:r>
            <a:r>
              <a:rPr lang="en-US" sz="2400" spc="-1" dirty="0">
                <a:solidFill>
                  <a:srgbClr val="FEFAC9"/>
                </a:solidFill>
                <a:uFill>
                  <a:solidFill>
                    <a:srgbClr val="FFFFFF"/>
                  </a:solidFill>
                </a:uFill>
                <a:latin typeface="Constantia"/>
              </a:rPr>
              <a:t>“ </a:t>
            </a:r>
            <a:r>
              <a:rPr lang="en-US" sz="2400" spc="-1" dirty="0" smtClean="0">
                <a:solidFill>
                  <a:srgbClr val="C00000"/>
                </a:solidFill>
                <a:uFill>
                  <a:solidFill>
                    <a:srgbClr val="FFFFFF"/>
                  </a:solidFill>
                </a:uFill>
                <a:latin typeface="Constantia"/>
              </a:rPr>
              <a:t>Whoever </a:t>
            </a:r>
            <a:r>
              <a:rPr lang="en-US" sz="2400" spc="-1" dirty="0">
                <a:solidFill>
                  <a:srgbClr val="C00000"/>
                </a:solidFill>
                <a:uFill>
                  <a:solidFill>
                    <a:srgbClr val="FFFFFF"/>
                  </a:solidFill>
                </a:uFill>
                <a:latin typeface="Constantia"/>
              </a:rPr>
              <a:t>escapes </a:t>
            </a:r>
            <a:r>
              <a:rPr lang="en-US" sz="2400" spc="-1" dirty="0" smtClean="0">
                <a:solidFill>
                  <a:srgbClr val="C00000"/>
                </a:solidFill>
                <a:uFill>
                  <a:solidFill>
                    <a:srgbClr val="FFFFFF"/>
                  </a:solidFill>
                </a:uFill>
                <a:latin typeface="Constantia"/>
              </a:rPr>
              <a:t>from </a:t>
            </a:r>
            <a:r>
              <a:rPr lang="en-US" sz="2400" spc="-1" dirty="0">
                <a:solidFill>
                  <a:srgbClr val="C00000"/>
                </a:solidFill>
                <a:uFill>
                  <a:solidFill>
                    <a:srgbClr val="FFFFFF"/>
                  </a:solidFill>
                </a:uFill>
                <a:latin typeface="Constantia"/>
              </a:rPr>
              <a:t>pain</a:t>
            </a:r>
            <a:r>
              <a:rPr lang="en-US" sz="2400" spc="-1" dirty="0" smtClean="0">
                <a:solidFill>
                  <a:srgbClr val="C00000"/>
                </a:solidFill>
                <a:uFill>
                  <a:solidFill>
                    <a:srgbClr val="FFFFFF"/>
                  </a:solidFill>
                </a:uFill>
                <a:latin typeface="Constantia"/>
              </a:rPr>
              <a:t>, </a:t>
            </a:r>
            <a:r>
              <a:rPr lang="en-US" sz="2400" spc="-1" dirty="0">
                <a:solidFill>
                  <a:srgbClr val="C00000"/>
                </a:solidFill>
                <a:uFill>
                  <a:solidFill>
                    <a:srgbClr val="FFFFFF"/>
                  </a:solidFill>
                </a:uFill>
                <a:latin typeface="Constantia"/>
              </a:rPr>
              <a:t>escapes from </a:t>
            </a:r>
            <a:r>
              <a:rPr lang="en-US" sz="2400" spc="-1" dirty="0" smtClean="0">
                <a:solidFill>
                  <a:srgbClr val="C00000"/>
                </a:solidFill>
                <a:uFill>
                  <a:solidFill>
                    <a:srgbClr val="FFFFFF"/>
                  </a:solidFill>
                </a:uFill>
                <a:latin typeface="Constantia"/>
              </a:rPr>
              <a:t>God.</a:t>
            </a:r>
            <a:r>
              <a:rPr lang="en-US" sz="2400" spc="-1" dirty="0" smtClean="0">
                <a:solidFill>
                  <a:srgbClr val="FEFAC9"/>
                </a:solidFill>
                <a:uFill>
                  <a:solidFill>
                    <a:srgbClr val="FFFFFF"/>
                  </a:solidFill>
                </a:uFill>
                <a:latin typeface="Constantia"/>
              </a:rPr>
              <a:t>”</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Shape 1"/>
          <p:cNvSpPr txBox="1"/>
          <p:nvPr/>
        </p:nvSpPr>
        <p:spPr>
          <a:xfrm>
            <a:off x="457200" y="114480"/>
            <a:ext cx="8229240" cy="914040"/>
          </a:xfrm>
          <a:prstGeom prst="rect">
            <a:avLst/>
          </a:prstGeom>
          <a:noFill/>
          <a:ln>
            <a:noFill/>
          </a:ln>
        </p:spPr>
        <p:txBody>
          <a:bodyPr lIns="0" tIns="0" rIns="0" bIns="0" anchor="ctr"/>
          <a:lstStyle/>
          <a:p>
            <a:pPr algn="ctr"/>
            <a:r>
              <a:rPr lang="en-US" sz="2400" b="0" strike="noStrike" spc="-1" dirty="0">
                <a:solidFill>
                  <a:srgbClr val="FFFFFF"/>
                </a:solidFill>
                <a:uFill>
                  <a:solidFill>
                    <a:srgbClr val="FFFFFF"/>
                  </a:solidFill>
                </a:uFill>
                <a:latin typeface="Constantia"/>
              </a:rPr>
              <a:t> </a:t>
            </a:r>
            <a:r>
              <a:rPr lang="en-US" sz="2400" spc="-1" dirty="0">
                <a:solidFill>
                  <a:srgbClr val="FEFAC9"/>
                </a:solidFill>
                <a:uFill>
                  <a:solidFill>
                    <a:srgbClr val="FFFFFF"/>
                  </a:solidFill>
                </a:uFill>
                <a:latin typeface="Constantia"/>
              </a:rPr>
              <a:t>Pain for </a:t>
            </a:r>
            <a:r>
              <a:rPr lang="en-US" sz="2400" spc="-1" dirty="0" smtClean="0">
                <a:solidFill>
                  <a:srgbClr val="FEFAC9"/>
                </a:solidFill>
                <a:uFill>
                  <a:solidFill>
                    <a:srgbClr val="FFFFFF"/>
                  </a:solidFill>
                </a:uFill>
                <a:latin typeface="Constantia"/>
              </a:rPr>
              <a:t>Righteousness </a:t>
            </a:r>
            <a:endParaRPr lang="en-US" sz="2400" spc="-1" dirty="0">
              <a:solidFill>
                <a:srgbClr val="FEFAC9"/>
              </a:solidFill>
              <a:uFill>
                <a:solidFill>
                  <a:srgbClr val="FFFFFF"/>
                </a:solidFill>
              </a:uFill>
              <a:latin typeface="Constantia"/>
            </a:endParaRPr>
          </a:p>
        </p:txBody>
      </p:sp>
      <p:sp>
        <p:nvSpPr>
          <p:cNvPr id="106" name="TextShape 2"/>
          <p:cNvSpPr txBox="1"/>
          <p:nvPr/>
        </p:nvSpPr>
        <p:spPr>
          <a:xfrm>
            <a:off x="457200" y="1097280"/>
            <a:ext cx="8321040" cy="2926080"/>
          </a:xfrm>
          <a:prstGeom prst="rect">
            <a:avLst/>
          </a:prstGeom>
          <a:noFill/>
          <a:ln>
            <a:noFill/>
          </a:ln>
        </p:spPr>
        <p:txBody>
          <a:bodyPr lIns="90000" tIns="45000" rIns="90000" bIns="45000"/>
          <a:lstStyle/>
          <a:p>
            <a:pPr marL="216000" indent="-216000" algn="ctr">
              <a:buClr>
                <a:srgbClr val="000000"/>
              </a:buClr>
              <a:buSzPct val="45000"/>
              <a:buFont typeface="Wingdings" charset="2"/>
              <a:buChar char=""/>
            </a:pPr>
            <a:r>
              <a:rPr lang="en-US" sz="2400" spc="-1" dirty="0" smtClean="0">
                <a:solidFill>
                  <a:srgbClr val="FEFAC9"/>
                </a:solidFill>
                <a:uFill>
                  <a:solidFill>
                    <a:srgbClr val="FFFFFF"/>
                  </a:solidFill>
                </a:uFill>
                <a:latin typeface="Constantia"/>
              </a:rPr>
              <a:t>“Blessed </a:t>
            </a:r>
            <a:r>
              <a:rPr lang="en-US" sz="2400" spc="-1" dirty="0">
                <a:solidFill>
                  <a:srgbClr val="FEFAC9"/>
                </a:solidFill>
                <a:uFill>
                  <a:solidFill>
                    <a:srgbClr val="FFFFFF"/>
                  </a:solidFill>
                </a:uFill>
                <a:latin typeface="Constantia"/>
              </a:rPr>
              <a:t>are you when they revile and persecute you, and say all kinds of evil against you falsely for my sake.” Mathew 5 : 11 </a:t>
            </a:r>
            <a:endParaRPr lang="en-US" sz="2400" spc="-1" dirty="0" smtClean="0">
              <a:solidFill>
                <a:srgbClr val="FEFAC9"/>
              </a:solidFill>
              <a:uFill>
                <a:solidFill>
                  <a:srgbClr val="FFFFFF"/>
                </a:solidFill>
              </a:uFill>
              <a:latin typeface="Constantia"/>
            </a:endParaRPr>
          </a:p>
          <a:p>
            <a:pPr marL="216000" indent="-216000" algn="ctr">
              <a:buClr>
                <a:srgbClr val="000000"/>
              </a:buClr>
              <a:buSzPct val="45000"/>
            </a:pPr>
            <a:endParaRPr lang="en-US" sz="2400" spc="-1" dirty="0" smtClean="0">
              <a:solidFill>
                <a:srgbClr val="FEFAC9"/>
              </a:solidFill>
              <a:uFill>
                <a:solidFill>
                  <a:srgbClr val="FFFFFF"/>
                </a:solidFill>
              </a:uFill>
              <a:latin typeface="Constantia"/>
            </a:endParaRPr>
          </a:p>
          <a:p>
            <a:pPr marL="216000" indent="-216000">
              <a:buClr>
                <a:srgbClr val="000000"/>
              </a:buClr>
              <a:buSzPct val="45000"/>
              <a:buFont typeface="Wingdings" charset="2"/>
              <a:buChar char=""/>
            </a:pPr>
            <a:r>
              <a:rPr lang="en-US" sz="2400" spc="-1" dirty="0" smtClean="0">
                <a:solidFill>
                  <a:srgbClr val="FEFAC9"/>
                </a:solidFill>
                <a:uFill>
                  <a:solidFill>
                    <a:srgbClr val="FFFFFF"/>
                  </a:solidFill>
                </a:uFill>
                <a:latin typeface="Constantia"/>
              </a:rPr>
              <a:t>“</a:t>
            </a:r>
            <a:r>
              <a:rPr lang="en-US" sz="2400" spc="-1" dirty="0" smtClean="0">
                <a:solidFill>
                  <a:srgbClr val="FEFAC9"/>
                </a:solidFill>
                <a:uFill>
                  <a:solidFill>
                    <a:srgbClr val="FFFFFF"/>
                  </a:solidFill>
                </a:uFill>
                <a:latin typeface="Constantia"/>
              </a:rPr>
              <a:t>We </a:t>
            </a:r>
            <a:r>
              <a:rPr lang="en-US" sz="2400" spc="-1" dirty="0">
                <a:solidFill>
                  <a:srgbClr val="FEFAC9"/>
                </a:solidFill>
                <a:uFill>
                  <a:solidFill>
                    <a:srgbClr val="FFFFFF"/>
                  </a:solidFill>
                </a:uFill>
                <a:latin typeface="Constantia"/>
              </a:rPr>
              <a:t>must through many tribulations enter kingdom of </a:t>
            </a:r>
            <a:r>
              <a:rPr lang="en-US" sz="2400" spc="-1" dirty="0" smtClean="0">
                <a:solidFill>
                  <a:srgbClr val="FEFAC9"/>
                </a:solidFill>
                <a:uFill>
                  <a:solidFill>
                    <a:srgbClr val="FFFFFF"/>
                  </a:solidFill>
                </a:uFill>
                <a:latin typeface="Constantia"/>
              </a:rPr>
              <a:t>God.” </a:t>
            </a:r>
            <a:r>
              <a:rPr lang="en-US" sz="2400" spc="-1" dirty="0">
                <a:solidFill>
                  <a:srgbClr val="FEFAC9"/>
                </a:solidFill>
                <a:uFill>
                  <a:solidFill>
                    <a:srgbClr val="FFFFFF"/>
                  </a:solidFill>
                </a:uFill>
                <a:latin typeface="Constantia"/>
              </a:rPr>
              <a:t>Acts 14 : 22</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extShape 1"/>
          <p:cNvSpPr txBox="1"/>
          <p:nvPr/>
        </p:nvSpPr>
        <p:spPr>
          <a:xfrm>
            <a:off x="457200" y="114480"/>
            <a:ext cx="8229240" cy="914040"/>
          </a:xfrm>
          <a:prstGeom prst="rect">
            <a:avLst/>
          </a:prstGeom>
          <a:noFill/>
          <a:ln>
            <a:noFill/>
          </a:ln>
        </p:spPr>
        <p:txBody>
          <a:bodyPr lIns="0" tIns="0" rIns="0" bIns="0" anchor="ctr"/>
          <a:lstStyle/>
          <a:p>
            <a:pPr algn="ctr"/>
            <a:r>
              <a:rPr lang="en-US" sz="2400" spc="-1" dirty="0">
                <a:solidFill>
                  <a:srgbClr val="FEFAC9"/>
                </a:solidFill>
                <a:uFill>
                  <a:solidFill>
                    <a:srgbClr val="FFFFFF"/>
                  </a:solidFill>
                </a:uFill>
                <a:latin typeface="Constantia"/>
              </a:rPr>
              <a:t>The Human must learn how to deal with pain</a:t>
            </a:r>
          </a:p>
        </p:txBody>
      </p:sp>
      <p:sp>
        <p:nvSpPr>
          <p:cNvPr id="108" name="TextShape 2"/>
          <p:cNvSpPr txBox="1"/>
          <p:nvPr/>
        </p:nvSpPr>
        <p:spPr>
          <a:xfrm>
            <a:off x="457200" y="1702080"/>
            <a:ext cx="8321040" cy="2072160"/>
          </a:xfrm>
          <a:prstGeom prst="rect">
            <a:avLst/>
          </a:prstGeom>
          <a:noFill/>
          <a:ln>
            <a:noFill/>
          </a:ln>
        </p:spPr>
        <p:txBody>
          <a:bodyPr lIns="90000" tIns="45000" rIns="90000" bIns="45000"/>
          <a:lstStyle/>
          <a:p>
            <a:pPr indent="-216000">
              <a:buClr>
                <a:srgbClr val="000000"/>
              </a:buClr>
              <a:buSzPct val="100000"/>
              <a:buFont typeface="Arial" pitchFamily="34" charset="0"/>
              <a:buChar char="•"/>
            </a:pPr>
            <a:r>
              <a:rPr lang="en-US" sz="2400" spc="-1" dirty="0">
                <a:solidFill>
                  <a:srgbClr val="FEFAC9"/>
                </a:solidFill>
                <a:uFill>
                  <a:solidFill>
                    <a:srgbClr val="FFFFFF"/>
                  </a:solidFill>
                </a:uFill>
                <a:latin typeface="Constantia"/>
              </a:rPr>
              <a:t>Trust in God during </a:t>
            </a:r>
            <a:r>
              <a:rPr lang="en-US" sz="2400" spc="-1" dirty="0" smtClean="0">
                <a:solidFill>
                  <a:srgbClr val="FEFAC9"/>
                </a:solidFill>
                <a:uFill>
                  <a:solidFill>
                    <a:srgbClr val="FFFFFF"/>
                  </a:solidFill>
                </a:uFill>
                <a:latin typeface="Constantia"/>
              </a:rPr>
              <a:t>the period of </a:t>
            </a:r>
            <a:r>
              <a:rPr lang="en-US" sz="2400" spc="-1" dirty="0">
                <a:solidFill>
                  <a:srgbClr val="FEFAC9"/>
                </a:solidFill>
                <a:uFill>
                  <a:solidFill>
                    <a:srgbClr val="FFFFFF"/>
                  </a:solidFill>
                </a:uFill>
                <a:latin typeface="Constantia"/>
              </a:rPr>
              <a:t>Pain</a:t>
            </a:r>
            <a:r>
              <a:rPr lang="en-US" sz="2400" spc="-1" dirty="0" smtClean="0">
                <a:solidFill>
                  <a:srgbClr val="FEFAC9"/>
                </a:solidFill>
                <a:uFill>
                  <a:solidFill>
                    <a:srgbClr val="FFFFFF"/>
                  </a:solidFill>
                </a:uFill>
                <a:latin typeface="Constantia"/>
              </a:rPr>
              <a:t>.</a:t>
            </a:r>
            <a:endParaRPr lang="en-US" sz="2400" spc="-1" dirty="0" smtClean="0">
              <a:solidFill>
                <a:srgbClr val="FEFAC9"/>
              </a:solidFill>
              <a:uFill>
                <a:solidFill>
                  <a:srgbClr val="FFFFFF"/>
                </a:solidFill>
              </a:uFill>
              <a:latin typeface="Constantia"/>
            </a:endParaRPr>
          </a:p>
          <a:p>
            <a:pPr indent="-216000">
              <a:buClr>
                <a:srgbClr val="000000"/>
              </a:buClr>
              <a:buSzPct val="100000"/>
              <a:buFont typeface="Arial" pitchFamily="34" charset="0"/>
              <a:buChar char="•"/>
            </a:pPr>
            <a:endParaRPr lang="en-US" sz="2400" spc="-1" dirty="0">
              <a:solidFill>
                <a:srgbClr val="FEFAC9"/>
              </a:solidFill>
              <a:uFill>
                <a:solidFill>
                  <a:srgbClr val="FFFFFF"/>
                </a:solidFill>
              </a:uFill>
              <a:latin typeface="Constantia"/>
            </a:endParaRPr>
          </a:p>
          <a:p>
            <a:pPr indent="-216000">
              <a:buClr>
                <a:srgbClr val="000000"/>
              </a:buClr>
              <a:buSzPct val="100000"/>
              <a:buFont typeface="Arial" pitchFamily="34" charset="0"/>
              <a:buChar char="•"/>
            </a:pPr>
            <a:r>
              <a:rPr lang="en-US" sz="2400" spc="-1" dirty="0" smtClean="0">
                <a:solidFill>
                  <a:srgbClr val="FEFAC9"/>
                </a:solidFill>
                <a:uFill>
                  <a:solidFill>
                    <a:srgbClr val="FFFFFF"/>
                  </a:solidFill>
                </a:uFill>
                <a:latin typeface="Constantia"/>
              </a:rPr>
              <a:t>Know that </a:t>
            </a:r>
            <a:r>
              <a:rPr lang="en-US" sz="2400" spc="-1" dirty="0">
                <a:solidFill>
                  <a:srgbClr val="FEFAC9"/>
                </a:solidFill>
                <a:uFill>
                  <a:solidFill>
                    <a:srgbClr val="FFFFFF"/>
                  </a:solidFill>
                </a:uFill>
                <a:latin typeface="Constantia"/>
              </a:rPr>
              <a:t>the aim of God </a:t>
            </a:r>
            <a:r>
              <a:rPr lang="en-US" sz="2400" spc="-1" dirty="0" smtClean="0">
                <a:solidFill>
                  <a:srgbClr val="FEFAC9"/>
                </a:solidFill>
                <a:uFill>
                  <a:solidFill>
                    <a:srgbClr val="FFFFFF"/>
                  </a:solidFill>
                </a:uFill>
                <a:latin typeface="Constantia"/>
              </a:rPr>
              <a:t>in </a:t>
            </a:r>
            <a:r>
              <a:rPr lang="en-US" sz="2400" spc="-1" dirty="0" smtClean="0">
                <a:solidFill>
                  <a:srgbClr val="FEFAC9"/>
                </a:solidFill>
                <a:uFill>
                  <a:solidFill>
                    <a:srgbClr val="FFFFFF"/>
                  </a:solidFill>
                </a:uFill>
                <a:latin typeface="Constantia"/>
              </a:rPr>
              <a:t>pain is to drive </a:t>
            </a:r>
            <a:r>
              <a:rPr lang="en-US" sz="2400" spc="-1" dirty="0">
                <a:solidFill>
                  <a:srgbClr val="FEFAC9"/>
                </a:solidFill>
                <a:uFill>
                  <a:solidFill>
                    <a:srgbClr val="FFFFFF"/>
                  </a:solidFill>
                </a:uFill>
                <a:latin typeface="Constantia"/>
              </a:rPr>
              <a:t>the human </a:t>
            </a:r>
            <a:r>
              <a:rPr lang="en-US" sz="2400" spc="-1" dirty="0" smtClean="0">
                <a:solidFill>
                  <a:srgbClr val="FEFAC9"/>
                </a:solidFill>
                <a:uFill>
                  <a:solidFill>
                    <a:srgbClr val="FFFFFF"/>
                  </a:solidFill>
                </a:uFill>
                <a:latin typeface="Constantia"/>
              </a:rPr>
              <a:t>to perfection</a:t>
            </a:r>
            <a:r>
              <a:rPr lang="en-US" sz="2400" spc="-1" dirty="0">
                <a:solidFill>
                  <a:srgbClr val="FEFAC9"/>
                </a:solidFill>
                <a:uFill>
                  <a:solidFill>
                    <a:srgbClr val="FFFFFF"/>
                  </a:solidFill>
                </a:uFill>
                <a:latin typeface="Constantia"/>
              </a:rPr>
              <a:t>.</a:t>
            </a:r>
            <a:endParaRPr lang="en-US" sz="2400" spc="-1" dirty="0">
              <a:solidFill>
                <a:srgbClr val="FEFAC9"/>
              </a:solidFill>
              <a:uFill>
                <a:solidFill>
                  <a:srgbClr val="FFFFFF"/>
                </a:solidFill>
              </a:uFill>
              <a:latin typeface="Constantia"/>
            </a:endParaRPr>
          </a:p>
          <a:p>
            <a:pPr>
              <a:buClr>
                <a:srgbClr val="000000"/>
              </a:buClr>
              <a:buSzPct val="45000"/>
            </a:pPr>
            <a:r>
              <a:rPr lang="en-US" sz="2400" spc="-1" dirty="0">
                <a:solidFill>
                  <a:srgbClr val="FEFAC9"/>
                </a:solidFill>
                <a:uFill>
                  <a:solidFill>
                    <a:srgbClr val="FFFFFF"/>
                  </a:solidFill>
                </a:uFill>
                <a:latin typeface="Constantia"/>
              </a:rPr>
              <a:t> </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extShape 1"/>
          <p:cNvSpPr txBox="1"/>
          <p:nvPr/>
        </p:nvSpPr>
        <p:spPr>
          <a:xfrm>
            <a:off x="457200" y="182880"/>
            <a:ext cx="8229240" cy="560070"/>
          </a:xfrm>
          <a:prstGeom prst="rect">
            <a:avLst/>
          </a:prstGeom>
          <a:noFill/>
          <a:ln>
            <a:noFill/>
          </a:ln>
        </p:spPr>
        <p:txBody>
          <a:bodyPr lIns="0" tIns="0" rIns="0" bIns="0" anchor="ctr"/>
          <a:lstStyle/>
          <a:p>
            <a:pPr algn="ctr"/>
            <a:r>
              <a:rPr lang="en-US" sz="2400" spc="-1" dirty="0">
                <a:solidFill>
                  <a:srgbClr val="FEFAC9"/>
                </a:solidFill>
                <a:uFill>
                  <a:solidFill>
                    <a:srgbClr val="FFFFFF"/>
                  </a:solidFill>
                </a:uFill>
                <a:latin typeface="Constantia"/>
              </a:rPr>
              <a:t>LAZARUS is Only known in the bible through </a:t>
            </a:r>
            <a:r>
              <a:rPr lang="en-US" sz="2400" spc="-1" dirty="0" smtClean="0">
                <a:solidFill>
                  <a:srgbClr val="FEFAC9"/>
                </a:solidFill>
                <a:uFill>
                  <a:solidFill>
                    <a:srgbClr val="FFFFFF"/>
                  </a:solidFill>
                </a:uFill>
                <a:latin typeface="Constantia"/>
              </a:rPr>
              <a:t>pain </a:t>
            </a:r>
            <a:endParaRPr lang="en-US" sz="2400" spc="-1" dirty="0">
              <a:solidFill>
                <a:srgbClr val="FEFAC9"/>
              </a:solidFill>
              <a:uFill>
                <a:solidFill>
                  <a:srgbClr val="FFFFFF"/>
                </a:solidFill>
              </a:uFill>
              <a:latin typeface="Constantia"/>
            </a:endParaRPr>
          </a:p>
        </p:txBody>
      </p:sp>
      <p:sp>
        <p:nvSpPr>
          <p:cNvPr id="110" name="TextShape 2"/>
          <p:cNvSpPr txBox="1"/>
          <p:nvPr/>
        </p:nvSpPr>
        <p:spPr>
          <a:xfrm>
            <a:off x="411300" y="1885950"/>
            <a:ext cx="8321040" cy="2895600"/>
          </a:xfrm>
          <a:prstGeom prst="rect">
            <a:avLst/>
          </a:prstGeom>
          <a:noFill/>
          <a:ln>
            <a:noFill/>
          </a:ln>
        </p:spPr>
        <p:txBody>
          <a:bodyPr lIns="0" tIns="0" rIns="0" bIns="0" anchor="ctr"/>
          <a:lstStyle>
            <a:defPPr>
              <a:defRPr lang="en-US"/>
            </a:defPPr>
            <a:lvl1pPr>
              <a:defRPr b="0" strike="noStrike" spc="-1">
                <a:solidFill>
                  <a:srgbClr val="FFFFFF"/>
                </a:solidFill>
                <a:uFill>
                  <a:solidFill>
                    <a:srgbClr val="FFFFFF"/>
                  </a:solidFill>
                </a:uFill>
                <a:latin typeface="Constantia"/>
              </a:defRPr>
            </a:lvl1pPr>
          </a:lstStyle>
          <a:p>
            <a:r>
              <a:rPr lang="en-US" sz="2400" dirty="0" smtClean="0">
                <a:solidFill>
                  <a:srgbClr val="FEFAC9"/>
                </a:solidFill>
              </a:rPr>
              <a:t>The first  action  during  </a:t>
            </a:r>
            <a:r>
              <a:rPr lang="en-US" sz="2400" dirty="0">
                <a:solidFill>
                  <a:srgbClr val="FEFAC9"/>
                </a:solidFill>
              </a:rPr>
              <a:t>Pain is </a:t>
            </a:r>
            <a:r>
              <a:rPr lang="en-US" sz="2400" dirty="0" smtClean="0">
                <a:solidFill>
                  <a:srgbClr val="FEFAC9"/>
                </a:solidFill>
              </a:rPr>
              <a:t>LOVE. </a:t>
            </a:r>
            <a:endParaRPr lang="en-US" sz="2400" dirty="0">
              <a:solidFill>
                <a:srgbClr val="FEFAC9"/>
              </a:solidFill>
            </a:endParaRPr>
          </a:p>
          <a:p>
            <a:endParaRPr lang="en-US" sz="2400" dirty="0">
              <a:solidFill>
                <a:srgbClr val="FEFAC9"/>
              </a:solidFill>
            </a:endParaRPr>
          </a:p>
          <a:p>
            <a:r>
              <a:rPr lang="en-US" sz="2400" dirty="0">
                <a:solidFill>
                  <a:srgbClr val="FEFAC9"/>
                </a:solidFill>
              </a:rPr>
              <a:t>-“Therefore the sisters sent to him saying, “Lord behold, he whom you love is </a:t>
            </a:r>
            <a:r>
              <a:rPr lang="en-US" sz="2400" dirty="0" smtClean="0">
                <a:solidFill>
                  <a:srgbClr val="FEFAC9"/>
                </a:solidFill>
              </a:rPr>
              <a:t>sick.” </a:t>
            </a:r>
            <a:r>
              <a:rPr lang="en-US" sz="2400" dirty="0">
                <a:solidFill>
                  <a:srgbClr val="FEFAC9"/>
                </a:solidFill>
              </a:rPr>
              <a:t>John 11 : 3 </a:t>
            </a:r>
          </a:p>
          <a:p>
            <a:endParaRPr lang="en-US" sz="2400" dirty="0">
              <a:solidFill>
                <a:srgbClr val="FEFAC9"/>
              </a:solidFill>
            </a:endParaRPr>
          </a:p>
          <a:p>
            <a:r>
              <a:rPr lang="en-US" sz="2400" dirty="0">
                <a:solidFill>
                  <a:srgbClr val="FEFAC9"/>
                </a:solidFill>
              </a:rPr>
              <a:t>-“Now Jesus loved Martha and her sister and Lazarus” john 11 : 5</a:t>
            </a:r>
          </a:p>
          <a:p>
            <a:endParaRPr lang="en-US" dirty="0"/>
          </a:p>
        </p:txBody>
      </p:sp>
      <p:sp>
        <p:nvSpPr>
          <p:cNvPr id="111" name="TextShape 3"/>
          <p:cNvSpPr txBox="1"/>
          <p:nvPr/>
        </p:nvSpPr>
        <p:spPr>
          <a:xfrm>
            <a:off x="292249" y="865980"/>
            <a:ext cx="8564400" cy="1096170"/>
          </a:xfrm>
          <a:prstGeom prst="rect">
            <a:avLst/>
          </a:prstGeom>
          <a:noFill/>
          <a:ln>
            <a:noFill/>
          </a:ln>
        </p:spPr>
        <p:txBody>
          <a:bodyPr lIns="0" tIns="0" rIns="0" bIns="0" anchor="ctr"/>
          <a:lstStyle/>
          <a:p>
            <a:r>
              <a:rPr lang="en-US" sz="2300" spc="-1" dirty="0">
                <a:solidFill>
                  <a:srgbClr val="FEFAC9"/>
                </a:solidFill>
                <a:uFill>
                  <a:solidFill>
                    <a:srgbClr val="FFFFFF"/>
                  </a:solidFill>
                </a:uFill>
                <a:latin typeface="Constantia"/>
              </a:rPr>
              <a:t>“when Jesus heard that, he said, “ the sickness is not unto death, but for the glory of God, that the son of god may be glorified through </a:t>
            </a:r>
            <a:r>
              <a:rPr lang="en-US" sz="2300" spc="-1" dirty="0" smtClean="0">
                <a:solidFill>
                  <a:srgbClr val="FEFAC9"/>
                </a:solidFill>
                <a:uFill>
                  <a:solidFill>
                    <a:srgbClr val="FFFFFF"/>
                  </a:solidFill>
                </a:uFill>
                <a:latin typeface="Constantia"/>
              </a:rPr>
              <a:t>it.” </a:t>
            </a:r>
            <a:r>
              <a:rPr lang="en-US" sz="2300" spc="-1" dirty="0">
                <a:solidFill>
                  <a:srgbClr val="FEFAC9"/>
                </a:solidFill>
                <a:uFill>
                  <a:solidFill>
                    <a:srgbClr val="FFFFFF"/>
                  </a:solidFill>
                </a:uFill>
                <a:latin typeface="Constantia"/>
              </a:rPr>
              <a:t>John 11 : 4</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Shape 1"/>
          <p:cNvSpPr txBox="1"/>
          <p:nvPr/>
        </p:nvSpPr>
        <p:spPr>
          <a:xfrm>
            <a:off x="457200" y="114480"/>
            <a:ext cx="8229240" cy="914040"/>
          </a:xfrm>
          <a:prstGeom prst="rect">
            <a:avLst/>
          </a:prstGeom>
          <a:noFill/>
          <a:ln>
            <a:noFill/>
          </a:ln>
        </p:spPr>
        <p:txBody>
          <a:bodyPr lIns="0" tIns="0" rIns="0" bIns="0" anchor="ctr"/>
          <a:lstStyle/>
          <a:p>
            <a:pPr algn="ctr"/>
            <a:r>
              <a:rPr lang="en-US" sz="2300" spc="-1" dirty="0">
                <a:solidFill>
                  <a:srgbClr val="FEFAC9"/>
                </a:solidFill>
                <a:uFill>
                  <a:solidFill>
                    <a:srgbClr val="FFFFFF"/>
                  </a:solidFill>
                </a:uFill>
                <a:latin typeface="Constantia"/>
              </a:rPr>
              <a:t>WHY GOD DELAYED HIS ANSWER &amp; HE SEEMS NOT CARING</a:t>
            </a:r>
          </a:p>
        </p:txBody>
      </p:sp>
      <p:sp>
        <p:nvSpPr>
          <p:cNvPr id="113" name="TextShape 2"/>
          <p:cNvSpPr txBox="1"/>
          <p:nvPr/>
        </p:nvSpPr>
        <p:spPr>
          <a:xfrm>
            <a:off x="457200" y="970560"/>
            <a:ext cx="8321040" cy="1132560"/>
          </a:xfrm>
          <a:prstGeom prst="rect">
            <a:avLst/>
          </a:prstGeom>
          <a:noFill/>
          <a:ln>
            <a:noFill/>
          </a:ln>
        </p:spPr>
        <p:txBody>
          <a:bodyPr lIns="90000" tIns="45000" rIns="90000" bIns="45000"/>
          <a:lstStyle/>
          <a:p>
            <a:pPr algn="ctr"/>
            <a:r>
              <a:rPr lang="en-US" sz="2200" spc="-1" dirty="0">
                <a:solidFill>
                  <a:srgbClr val="FEFAC9"/>
                </a:solidFill>
                <a:uFill>
                  <a:solidFill>
                    <a:srgbClr val="FFFFFF"/>
                  </a:solidFill>
                </a:uFill>
                <a:latin typeface="Constantia"/>
              </a:rPr>
              <a:t>“and some of them said, “Could not this man, who opened the eyes of the blind, also have kept this man from dying?” John 11 : 37</a:t>
            </a:r>
          </a:p>
        </p:txBody>
      </p:sp>
      <p:sp>
        <p:nvSpPr>
          <p:cNvPr id="114" name="TextShape 3"/>
          <p:cNvSpPr txBox="1"/>
          <p:nvPr/>
        </p:nvSpPr>
        <p:spPr>
          <a:xfrm>
            <a:off x="457200" y="1428750"/>
            <a:ext cx="8321040" cy="3714750"/>
          </a:xfrm>
          <a:prstGeom prst="rect">
            <a:avLst/>
          </a:prstGeom>
          <a:noFill/>
          <a:ln>
            <a:noFill/>
          </a:ln>
        </p:spPr>
        <p:txBody>
          <a:bodyPr lIns="90000" tIns="45000" rIns="90000" bIns="45000"/>
          <a:lstStyle/>
          <a:p>
            <a:pPr marL="216000" indent="-216000">
              <a:buClr>
                <a:srgbClr val="000000"/>
              </a:buClr>
              <a:buSzPct val="45000"/>
              <a:buFont typeface="Wingdings" charset="2"/>
              <a:buChar char=""/>
            </a:pPr>
            <a:endParaRPr lang="en-US" sz="2300" spc="-1" dirty="0" smtClean="0">
              <a:solidFill>
                <a:srgbClr val="FEFAC9"/>
              </a:solidFill>
              <a:uFill>
                <a:solidFill>
                  <a:srgbClr val="FFFFFF"/>
                </a:solidFill>
              </a:uFill>
              <a:latin typeface="Constantia"/>
            </a:endParaRPr>
          </a:p>
          <a:p>
            <a:pPr marL="216000" indent="-216000">
              <a:buClr>
                <a:srgbClr val="000000"/>
              </a:buClr>
              <a:buSzPct val="100000"/>
              <a:buFont typeface="Arial" pitchFamily="34" charset="0"/>
              <a:buChar char="•"/>
            </a:pPr>
            <a:r>
              <a:rPr lang="en-US" sz="2200" spc="-1" dirty="0" smtClean="0">
                <a:solidFill>
                  <a:srgbClr val="FEFAC9"/>
                </a:solidFill>
                <a:uFill>
                  <a:solidFill>
                    <a:srgbClr val="FFFFFF"/>
                  </a:solidFill>
                </a:uFill>
                <a:latin typeface="Constantia"/>
              </a:rPr>
              <a:t>Why </a:t>
            </a:r>
            <a:r>
              <a:rPr lang="en-US" sz="2200" spc="-1" dirty="0">
                <a:solidFill>
                  <a:srgbClr val="FEFAC9"/>
                </a:solidFill>
                <a:uFill>
                  <a:solidFill>
                    <a:srgbClr val="FFFFFF"/>
                  </a:solidFill>
                </a:uFill>
                <a:latin typeface="Constantia"/>
              </a:rPr>
              <a:t>God leave them till they lose faith</a:t>
            </a:r>
            <a:r>
              <a:rPr lang="en-US" sz="2200" spc="-1" dirty="0" smtClean="0">
                <a:solidFill>
                  <a:srgbClr val="FEFAC9"/>
                </a:solidFill>
                <a:uFill>
                  <a:solidFill>
                    <a:srgbClr val="FFFFFF"/>
                  </a:solidFill>
                </a:uFill>
                <a:latin typeface="Constantia"/>
              </a:rPr>
              <a:t>?</a:t>
            </a:r>
            <a:endParaRPr lang="en-US" sz="2200" b="1" strike="noStrike" spc="-1" dirty="0">
              <a:solidFill>
                <a:srgbClr val="FFFFFF"/>
              </a:solidFill>
              <a:uFill>
                <a:solidFill>
                  <a:srgbClr val="FFFFFF"/>
                </a:solidFill>
              </a:uFill>
              <a:latin typeface="Arial"/>
            </a:endParaRPr>
          </a:p>
          <a:p>
            <a:pPr marL="216000" indent="-216000">
              <a:buClr>
                <a:srgbClr val="000000"/>
              </a:buClr>
              <a:buSzPct val="100000"/>
              <a:buFont typeface="Arial" pitchFamily="34" charset="0"/>
              <a:buChar char="•"/>
            </a:pPr>
            <a:r>
              <a:rPr lang="en-US" sz="2200" spc="-1" dirty="0">
                <a:solidFill>
                  <a:srgbClr val="FEFAC9"/>
                </a:solidFill>
                <a:uFill>
                  <a:solidFill>
                    <a:srgbClr val="FFFFFF"/>
                  </a:solidFill>
                </a:uFill>
                <a:latin typeface="Constantia"/>
              </a:rPr>
              <a:t>Why he didn’t come before the </a:t>
            </a:r>
            <a:r>
              <a:rPr lang="en-US" sz="2200" spc="-1" dirty="0" smtClean="0">
                <a:solidFill>
                  <a:srgbClr val="FEFAC9"/>
                </a:solidFill>
                <a:uFill>
                  <a:solidFill>
                    <a:srgbClr val="FFFFFF"/>
                  </a:solidFill>
                </a:uFill>
                <a:latin typeface="Constantia"/>
              </a:rPr>
              <a:t>time of Lazarus’ death, </a:t>
            </a:r>
            <a:r>
              <a:rPr lang="en-US" sz="2200" spc="-1" dirty="0">
                <a:solidFill>
                  <a:srgbClr val="FEFAC9"/>
                </a:solidFill>
                <a:uFill>
                  <a:solidFill>
                    <a:srgbClr val="FFFFFF"/>
                  </a:solidFill>
                </a:uFill>
                <a:latin typeface="Constantia"/>
              </a:rPr>
              <a:t>that may </a:t>
            </a:r>
            <a:r>
              <a:rPr lang="en-US" sz="2200" spc="-1" dirty="0" smtClean="0">
                <a:solidFill>
                  <a:srgbClr val="FEFAC9"/>
                </a:solidFill>
                <a:uFill>
                  <a:solidFill>
                    <a:srgbClr val="FFFFFF"/>
                  </a:solidFill>
                </a:uFill>
                <a:latin typeface="Constantia"/>
              </a:rPr>
              <a:t>have been a good solution.</a:t>
            </a:r>
            <a:endParaRPr lang="en-US" sz="2200" spc="-1" dirty="0">
              <a:solidFill>
                <a:srgbClr val="FEFAC9"/>
              </a:solidFill>
              <a:uFill>
                <a:solidFill>
                  <a:srgbClr val="FFFFFF"/>
                </a:solidFill>
              </a:uFill>
              <a:latin typeface="Constantia"/>
            </a:endParaRPr>
          </a:p>
          <a:p>
            <a:pPr marL="216000" indent="-216000">
              <a:buClr>
                <a:srgbClr val="000000"/>
              </a:buClr>
              <a:buSzPct val="100000"/>
              <a:buFont typeface="Arial" pitchFamily="34" charset="0"/>
              <a:buChar char="•"/>
            </a:pPr>
            <a:r>
              <a:rPr lang="en-US" sz="2200" spc="-1" dirty="0">
                <a:solidFill>
                  <a:srgbClr val="C00000"/>
                </a:solidFill>
                <a:uFill>
                  <a:solidFill>
                    <a:srgbClr val="FFFFFF"/>
                  </a:solidFill>
                </a:uFill>
                <a:latin typeface="Constantia"/>
              </a:rPr>
              <a:t>NOW THERE’S </a:t>
            </a:r>
            <a:r>
              <a:rPr lang="en-US" sz="2200" spc="-1" dirty="0" smtClean="0">
                <a:solidFill>
                  <a:srgbClr val="C00000"/>
                </a:solidFill>
                <a:uFill>
                  <a:solidFill>
                    <a:srgbClr val="FFFFFF"/>
                  </a:solidFill>
                </a:uFill>
                <a:latin typeface="Constantia"/>
              </a:rPr>
              <a:t>NO SOLUTION.</a:t>
            </a:r>
          </a:p>
          <a:p>
            <a:pPr marL="216000" indent="-216000" algn="ctr">
              <a:buClr>
                <a:srgbClr val="000000"/>
              </a:buClr>
              <a:buSzPct val="100000"/>
            </a:pPr>
            <a:r>
              <a:rPr lang="en-US" sz="2200" spc="-1" dirty="0" smtClean="0">
                <a:solidFill>
                  <a:srgbClr val="92D050"/>
                </a:solidFill>
                <a:uFill>
                  <a:solidFill>
                    <a:srgbClr val="FFFFFF"/>
                  </a:solidFill>
                </a:uFill>
                <a:latin typeface="Constantia"/>
              </a:rPr>
              <a:t>God only works when finding a solution is impossible, whereas if it is possible He will leave it to us.</a:t>
            </a:r>
            <a:endParaRPr lang="en-US" sz="2200" spc="-1" dirty="0">
              <a:solidFill>
                <a:srgbClr val="92D050"/>
              </a:solidFill>
              <a:uFill>
                <a:solidFill>
                  <a:srgbClr val="FFFFFF"/>
                </a:solidFill>
              </a:uFill>
              <a:latin typeface="Constantia"/>
            </a:endParaRPr>
          </a:p>
          <a:p>
            <a:pPr marL="216000" indent="-216000">
              <a:buClr>
                <a:srgbClr val="000000"/>
              </a:buClr>
              <a:buSzPct val="100000"/>
              <a:buFont typeface="Arial" pitchFamily="34" charset="0"/>
              <a:buChar char="•"/>
            </a:pPr>
            <a:r>
              <a:rPr lang="en-US" sz="2200" spc="-1" dirty="0" smtClean="0">
                <a:solidFill>
                  <a:srgbClr val="FEFAC9"/>
                </a:solidFill>
                <a:uFill>
                  <a:solidFill>
                    <a:srgbClr val="FFFFFF"/>
                  </a:solidFill>
                </a:uFill>
                <a:latin typeface="Constantia"/>
              </a:rPr>
              <a:t>Does </a:t>
            </a:r>
            <a:r>
              <a:rPr lang="en-US" sz="2200" spc="-1" dirty="0">
                <a:solidFill>
                  <a:srgbClr val="FEFAC9"/>
                </a:solidFill>
                <a:uFill>
                  <a:solidFill>
                    <a:srgbClr val="FFFFFF"/>
                  </a:solidFill>
                </a:uFill>
                <a:latin typeface="Constantia"/>
              </a:rPr>
              <a:t>that not contradict with God’s Love, Mercy &amp; </a:t>
            </a:r>
            <a:r>
              <a:rPr lang="en-US" sz="2200" spc="-1" dirty="0" smtClean="0">
                <a:solidFill>
                  <a:srgbClr val="FEFAC9"/>
                </a:solidFill>
                <a:uFill>
                  <a:solidFill>
                    <a:srgbClr val="FFFFFF"/>
                  </a:solidFill>
                </a:uFill>
                <a:latin typeface="Constantia"/>
              </a:rPr>
              <a:t>Kindness? </a:t>
            </a:r>
            <a:endParaRPr lang="en-US" sz="2200" spc="-1" dirty="0">
              <a:solidFill>
                <a:srgbClr val="FEFAC9"/>
              </a:solidFill>
              <a:uFill>
                <a:solidFill>
                  <a:srgbClr val="FFFFFF"/>
                </a:solidFill>
              </a:u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Shape 1"/>
          <p:cNvSpPr txBox="1"/>
          <p:nvPr/>
        </p:nvSpPr>
        <p:spPr>
          <a:xfrm>
            <a:off x="457200" y="1504950"/>
            <a:ext cx="8229240" cy="914040"/>
          </a:xfrm>
          <a:prstGeom prst="rect">
            <a:avLst/>
          </a:prstGeom>
          <a:noFill/>
          <a:ln>
            <a:noFill/>
          </a:ln>
        </p:spPr>
        <p:txBody>
          <a:bodyPr lIns="0" tIns="0" rIns="0" bIns="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en-US" sz="6600" b="1" strike="noStrike"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Fill>
                <a:solidFill>
                  <a:srgbClr val="FFFFFF"/>
                </a:solidFill>
              </a:uFill>
              <a:latin typeface="Constantia"/>
            </a:endParaRPr>
          </a:p>
          <a:p>
            <a:pPr algn="ctr"/>
            <a:r>
              <a:rPr lang="en-US" sz="6600" b="1" strike="noStrike" dirty="0" smtClean="0">
                <a:ln w="11430"/>
                <a:solidFill>
                  <a:srgbClr val="C00000"/>
                </a:solidFill>
                <a:effectLst>
                  <a:outerShdw blurRad="50800" dist="39000" dir="5460000" algn="tl">
                    <a:srgbClr val="000000">
                      <a:alpha val="38000"/>
                    </a:srgbClr>
                  </a:outerShdw>
                </a:effectLst>
                <a:uFill>
                  <a:solidFill>
                    <a:srgbClr val="FFFFFF"/>
                  </a:solidFill>
                </a:uFill>
                <a:latin typeface="Constantia"/>
              </a:rPr>
              <a:t>How </a:t>
            </a:r>
            <a:r>
              <a:rPr lang="en-US" sz="6600" b="1" strike="noStrike" dirty="0" smtClean="0">
                <a:ln w="11430"/>
                <a:solidFill>
                  <a:srgbClr val="C00000"/>
                </a:solidFill>
                <a:effectLst>
                  <a:outerShdw blurRad="50800" dist="39000" dir="5460000" algn="tl">
                    <a:srgbClr val="000000">
                      <a:alpha val="38000"/>
                    </a:srgbClr>
                  </a:outerShdw>
                </a:effectLst>
                <a:uFill>
                  <a:solidFill>
                    <a:srgbClr val="FFFFFF"/>
                  </a:solidFill>
                </a:uFill>
                <a:latin typeface="Constantia"/>
              </a:rPr>
              <a:t>many people benefited from the Pain &amp; Death of Lazarus?</a:t>
            </a:r>
            <a:endParaRPr lang="en-US" sz="6600" b="1" strike="noStrike" dirty="0">
              <a:ln w="11430"/>
              <a:solidFill>
                <a:srgbClr val="C00000"/>
              </a:solidFill>
              <a:effectLst>
                <a:outerShdw blurRad="50800" dist="39000" dir="5460000" algn="tl">
                  <a:srgbClr val="000000">
                    <a:alpha val="38000"/>
                  </a:srgbClr>
                </a:outerShdw>
              </a:effectLst>
              <a:uFill>
                <a:solidFill>
                  <a:srgbClr val="FFFFFF"/>
                </a:solidFill>
              </a:uFill>
              <a:latin typeface="Constantia"/>
            </a:endParaRPr>
          </a:p>
        </p:txBody>
      </p:sp>
    </p:spTree>
    <p:extLst>
      <p:ext uri="{BB962C8B-B14F-4D97-AF65-F5344CB8AC3E}">
        <p14:creationId xmlns:p14="http://schemas.microsoft.com/office/powerpoint/2010/main" xmlns="" val="248558068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Shape 1"/>
          <p:cNvSpPr txBox="1"/>
          <p:nvPr/>
        </p:nvSpPr>
        <p:spPr>
          <a:xfrm>
            <a:off x="475129" y="285750"/>
            <a:ext cx="8229240" cy="1219200"/>
          </a:xfrm>
          <a:prstGeom prst="rect">
            <a:avLst/>
          </a:prstGeom>
          <a:noFill/>
          <a:ln>
            <a:noFill/>
          </a:ln>
        </p:spPr>
        <p:txBody>
          <a:bodyPr lIns="0" tIns="0" rIns="0" bIns="0" anchor="ctr"/>
          <a:lstStyle/>
          <a:p>
            <a:pPr algn="ctr"/>
            <a:r>
              <a:rPr lang="en-US" sz="2200" spc="-1" dirty="0" smtClean="0">
                <a:solidFill>
                  <a:srgbClr val="FEFAC9"/>
                </a:solidFill>
                <a:uFill>
                  <a:solidFill>
                    <a:srgbClr val="FFFFFF"/>
                  </a:solidFill>
                </a:uFill>
                <a:latin typeface="Constantia"/>
              </a:rPr>
              <a:t>The first Person is </a:t>
            </a:r>
          </a:p>
          <a:p>
            <a:pPr algn="ctr"/>
            <a:r>
              <a:rPr lang="en-US" sz="2200" spc="-1" dirty="0" smtClean="0">
                <a:solidFill>
                  <a:srgbClr val="FEFAC9"/>
                </a:solidFill>
                <a:uFill>
                  <a:solidFill>
                    <a:srgbClr val="FFFFFF"/>
                  </a:solidFill>
                </a:uFill>
                <a:latin typeface="Constantia"/>
              </a:rPr>
              <a:t>Lazarus </a:t>
            </a:r>
          </a:p>
          <a:p>
            <a:pPr algn="ctr"/>
            <a:r>
              <a:rPr lang="en-US" sz="2200" spc="-1" dirty="0" smtClean="0">
                <a:solidFill>
                  <a:srgbClr val="FEFAC9"/>
                </a:solidFill>
                <a:uFill>
                  <a:solidFill>
                    <a:srgbClr val="FFFFFF"/>
                  </a:solidFill>
                </a:uFill>
                <a:latin typeface="Constantia"/>
              </a:rPr>
              <a:t>His PAIN </a:t>
            </a:r>
            <a:r>
              <a:rPr lang="en-US" sz="2200" spc="-1" dirty="0">
                <a:solidFill>
                  <a:srgbClr val="FEFAC9"/>
                </a:solidFill>
                <a:uFill>
                  <a:solidFill>
                    <a:srgbClr val="FFFFFF"/>
                  </a:solidFill>
                </a:uFill>
                <a:latin typeface="Constantia"/>
              </a:rPr>
              <a:t>was a GIFT &amp; </a:t>
            </a:r>
            <a:r>
              <a:rPr lang="en-US" sz="2200" spc="-1" dirty="0" smtClean="0">
                <a:solidFill>
                  <a:srgbClr val="FEFAC9"/>
                </a:solidFill>
                <a:uFill>
                  <a:solidFill>
                    <a:srgbClr val="FFFFFF"/>
                  </a:solidFill>
                </a:uFill>
                <a:latin typeface="Constantia"/>
              </a:rPr>
              <a:t>a PRESENT </a:t>
            </a:r>
            <a:r>
              <a:rPr lang="en-US" sz="2200" spc="-1" dirty="0">
                <a:solidFill>
                  <a:srgbClr val="FEFAC9"/>
                </a:solidFill>
                <a:uFill>
                  <a:solidFill>
                    <a:srgbClr val="FFFFFF"/>
                  </a:solidFill>
                </a:uFill>
                <a:latin typeface="Constantia"/>
              </a:rPr>
              <a:t>for all </a:t>
            </a:r>
            <a:r>
              <a:rPr lang="en-US" sz="2200" spc="-1" dirty="0" smtClean="0">
                <a:solidFill>
                  <a:srgbClr val="FEFAC9"/>
                </a:solidFill>
                <a:uFill>
                  <a:solidFill>
                    <a:srgbClr val="FFFFFF"/>
                  </a:solidFill>
                </a:uFill>
                <a:latin typeface="Constantia"/>
              </a:rPr>
              <a:t>who </a:t>
            </a:r>
            <a:r>
              <a:rPr lang="en-US" sz="2200" spc="-1" dirty="0">
                <a:solidFill>
                  <a:srgbClr val="FEFAC9"/>
                </a:solidFill>
                <a:uFill>
                  <a:solidFill>
                    <a:srgbClr val="FFFFFF"/>
                  </a:solidFill>
                </a:uFill>
                <a:latin typeface="Constantia"/>
              </a:rPr>
              <a:t>is in the house and people near </a:t>
            </a:r>
            <a:r>
              <a:rPr lang="en-US" sz="2200" spc="-1" dirty="0" smtClean="0">
                <a:solidFill>
                  <a:srgbClr val="FEFAC9"/>
                </a:solidFill>
                <a:uFill>
                  <a:solidFill>
                    <a:srgbClr val="FFFFFF"/>
                  </a:solidFill>
                </a:uFill>
                <a:latin typeface="Constantia"/>
              </a:rPr>
              <a:t>by.</a:t>
            </a:r>
            <a:endParaRPr lang="en-US" sz="2200" spc="-1" dirty="0">
              <a:solidFill>
                <a:srgbClr val="FEFAC9"/>
              </a:solidFill>
              <a:uFill>
                <a:solidFill>
                  <a:srgbClr val="FFFFFF"/>
                </a:solidFill>
              </a:uFill>
              <a:latin typeface="Constantia"/>
            </a:endParaRPr>
          </a:p>
        </p:txBody>
      </p:sp>
      <p:sp>
        <p:nvSpPr>
          <p:cNvPr id="116" name="TextShape 2"/>
          <p:cNvSpPr txBox="1"/>
          <p:nvPr/>
        </p:nvSpPr>
        <p:spPr>
          <a:xfrm>
            <a:off x="274320" y="1428750"/>
            <a:ext cx="8564400" cy="3429000"/>
          </a:xfrm>
          <a:prstGeom prst="rect">
            <a:avLst/>
          </a:prstGeom>
          <a:noFill/>
          <a:ln>
            <a:noFill/>
          </a:ln>
        </p:spPr>
        <p:txBody>
          <a:bodyPr lIns="0" tIns="0" rIns="0" bIns="0" anchor="ctr"/>
          <a:lstStyle/>
          <a:p>
            <a:pPr marL="216000" indent="-216000">
              <a:buClr>
                <a:srgbClr val="000000"/>
              </a:buClr>
              <a:buSzPct val="100000"/>
              <a:buFont typeface="Arial" pitchFamily="34" charset="0"/>
              <a:buChar char="•"/>
            </a:pPr>
            <a:r>
              <a:rPr lang="en-US" spc="-1" dirty="0" smtClean="0">
                <a:solidFill>
                  <a:srgbClr val="FEFAC9"/>
                </a:solidFill>
                <a:uFill>
                  <a:solidFill>
                    <a:srgbClr val="FFFFFF"/>
                  </a:solidFill>
                </a:uFill>
                <a:latin typeface="Constantia"/>
              </a:rPr>
              <a:t>The</a:t>
            </a:r>
            <a:r>
              <a:rPr lang="en-US" spc="-1" dirty="0">
                <a:solidFill>
                  <a:srgbClr val="FEFAC9"/>
                </a:solidFill>
                <a:uFill>
                  <a:solidFill>
                    <a:srgbClr val="FFFFFF"/>
                  </a:solidFill>
                </a:uFill>
                <a:latin typeface="Constantia"/>
              </a:rPr>
              <a:t> </a:t>
            </a:r>
            <a:r>
              <a:rPr lang="en-US" spc="-1" dirty="0" smtClean="0">
                <a:solidFill>
                  <a:srgbClr val="FEFAC9"/>
                </a:solidFill>
                <a:uFill>
                  <a:solidFill>
                    <a:srgbClr val="FFFFFF"/>
                  </a:solidFill>
                </a:uFill>
                <a:latin typeface="Constantia"/>
              </a:rPr>
              <a:t>first </a:t>
            </a:r>
            <a:r>
              <a:rPr lang="en-US" spc="-1" dirty="0">
                <a:solidFill>
                  <a:srgbClr val="FEFAC9"/>
                </a:solidFill>
                <a:uFill>
                  <a:solidFill>
                    <a:srgbClr val="FFFFFF"/>
                  </a:solidFill>
                </a:uFill>
                <a:latin typeface="Constantia"/>
              </a:rPr>
              <a:t>one who got the advantages of the Pain is </a:t>
            </a:r>
            <a:r>
              <a:rPr lang="en-US" spc="-1" dirty="0" smtClean="0">
                <a:solidFill>
                  <a:srgbClr val="FEFAC9"/>
                </a:solidFill>
                <a:uFill>
                  <a:solidFill>
                    <a:srgbClr val="FFFFFF"/>
                  </a:solidFill>
                </a:uFill>
                <a:latin typeface="Constantia"/>
              </a:rPr>
              <a:t>Lazarus</a:t>
            </a:r>
            <a:r>
              <a:rPr lang="en-US" spc="-1" dirty="0" smtClean="0">
                <a:solidFill>
                  <a:srgbClr val="FEFAC9"/>
                </a:solidFill>
                <a:uFill>
                  <a:solidFill>
                    <a:srgbClr val="FFFFFF"/>
                  </a:solidFill>
                </a:uFill>
                <a:latin typeface="Constantia"/>
              </a:rPr>
              <a:t>.</a:t>
            </a:r>
            <a:endParaRPr lang="en-US" spc="-1" dirty="0">
              <a:solidFill>
                <a:srgbClr val="FEFAC9"/>
              </a:solidFill>
              <a:uFill>
                <a:solidFill>
                  <a:srgbClr val="FFFFFF"/>
                </a:solidFill>
              </a:uFill>
              <a:latin typeface="Constantia"/>
            </a:endParaRPr>
          </a:p>
          <a:p>
            <a:pPr marL="216000" indent="-216000">
              <a:buClr>
                <a:srgbClr val="000000"/>
              </a:buClr>
              <a:buSzPct val="100000"/>
              <a:buFont typeface="Arial" pitchFamily="34" charset="0"/>
              <a:buChar char="•"/>
            </a:pPr>
            <a:r>
              <a:rPr lang="en-US" spc="-1" dirty="0" smtClean="0">
                <a:solidFill>
                  <a:srgbClr val="FEFAC9"/>
                </a:solidFill>
                <a:uFill>
                  <a:solidFill>
                    <a:srgbClr val="FFFFFF"/>
                  </a:solidFill>
                </a:uFill>
                <a:latin typeface="Constantia"/>
              </a:rPr>
              <a:t>After being raised from the dead, he was the </a:t>
            </a:r>
            <a:r>
              <a:rPr lang="en-US" spc="-1" dirty="0" smtClean="0">
                <a:solidFill>
                  <a:srgbClr val="FEFAC9"/>
                </a:solidFill>
                <a:uFill>
                  <a:solidFill>
                    <a:srgbClr val="FFFFFF"/>
                  </a:solidFill>
                </a:uFill>
                <a:latin typeface="Constantia"/>
              </a:rPr>
              <a:t>first one </a:t>
            </a:r>
            <a:r>
              <a:rPr lang="en-US" spc="-1" dirty="0" smtClean="0">
                <a:solidFill>
                  <a:srgbClr val="FEFAC9"/>
                </a:solidFill>
                <a:uFill>
                  <a:solidFill>
                    <a:srgbClr val="FFFFFF"/>
                  </a:solidFill>
                </a:uFill>
                <a:latin typeface="Constantia"/>
              </a:rPr>
              <a:t>to sit at the </a:t>
            </a:r>
            <a:r>
              <a:rPr lang="en-US" spc="-1" dirty="0">
                <a:solidFill>
                  <a:srgbClr val="FEFAC9"/>
                </a:solidFill>
                <a:uFill>
                  <a:solidFill>
                    <a:srgbClr val="FFFFFF"/>
                  </a:solidFill>
                </a:uFill>
                <a:latin typeface="Constantia"/>
              </a:rPr>
              <a:t>table with </a:t>
            </a:r>
            <a:r>
              <a:rPr lang="en-US" spc="-1" dirty="0" smtClean="0">
                <a:solidFill>
                  <a:srgbClr val="FEFAC9"/>
                </a:solidFill>
                <a:uFill>
                  <a:solidFill>
                    <a:srgbClr val="FFFFFF"/>
                  </a:solidFill>
                </a:uFill>
                <a:latin typeface="Constantia"/>
              </a:rPr>
              <a:t>Jesus.</a:t>
            </a:r>
            <a:endParaRPr lang="en-US" spc="-1" dirty="0">
              <a:solidFill>
                <a:srgbClr val="FEFAC9"/>
              </a:solidFill>
              <a:uFill>
                <a:solidFill>
                  <a:srgbClr val="FFFFFF"/>
                </a:solidFill>
              </a:uFill>
              <a:latin typeface="Constantia"/>
            </a:endParaRPr>
          </a:p>
          <a:p>
            <a:pPr marL="216000" indent="-216000">
              <a:buClr>
                <a:srgbClr val="000000"/>
              </a:buClr>
              <a:buSzPct val="100000"/>
              <a:buFont typeface="Arial" pitchFamily="34" charset="0"/>
              <a:buChar char="•"/>
            </a:pPr>
            <a:r>
              <a:rPr lang="en-US" spc="-1" dirty="0" smtClean="0">
                <a:solidFill>
                  <a:srgbClr val="FEFAC9"/>
                </a:solidFill>
                <a:uFill>
                  <a:solidFill>
                    <a:srgbClr val="FFFFFF"/>
                  </a:solidFill>
                </a:uFill>
                <a:latin typeface="Constantia"/>
              </a:rPr>
              <a:t>The </a:t>
            </a:r>
            <a:r>
              <a:rPr lang="en-US" spc="-1" dirty="0" smtClean="0">
                <a:solidFill>
                  <a:srgbClr val="FEFAC9"/>
                </a:solidFill>
                <a:uFill>
                  <a:solidFill>
                    <a:srgbClr val="FFFFFF"/>
                  </a:solidFill>
                </a:uFill>
                <a:latin typeface="Constantia"/>
              </a:rPr>
              <a:t>first change </a:t>
            </a:r>
            <a:r>
              <a:rPr lang="en-US" spc="-1" dirty="0">
                <a:solidFill>
                  <a:srgbClr val="FEFAC9"/>
                </a:solidFill>
                <a:uFill>
                  <a:solidFill>
                    <a:srgbClr val="FFFFFF"/>
                  </a:solidFill>
                </a:uFill>
                <a:latin typeface="Constantia"/>
              </a:rPr>
              <a:t>was </a:t>
            </a:r>
            <a:r>
              <a:rPr lang="en-US" spc="-1" dirty="0" smtClean="0">
                <a:solidFill>
                  <a:srgbClr val="FEFAC9"/>
                </a:solidFill>
                <a:uFill>
                  <a:solidFill>
                    <a:srgbClr val="FFFFFF"/>
                  </a:solidFill>
                </a:uFill>
                <a:latin typeface="Constantia"/>
              </a:rPr>
              <a:t>that he was in God’s full care and attention.</a:t>
            </a:r>
            <a:endParaRPr lang="en-US" spc="-1" dirty="0">
              <a:solidFill>
                <a:srgbClr val="FEFAC9"/>
              </a:solidFill>
              <a:uFill>
                <a:solidFill>
                  <a:srgbClr val="FFFFFF"/>
                </a:solidFill>
              </a:uFill>
              <a:latin typeface="Constantia"/>
            </a:endParaRPr>
          </a:p>
          <a:p>
            <a:pPr marL="216000" indent="-216000">
              <a:buClr>
                <a:srgbClr val="000000"/>
              </a:buClr>
              <a:buSzPct val="100000"/>
              <a:buFont typeface="Arial" pitchFamily="34" charset="0"/>
              <a:buChar char="•"/>
            </a:pPr>
            <a:r>
              <a:rPr lang="en-US" spc="-1" dirty="0" smtClean="0">
                <a:solidFill>
                  <a:srgbClr val="FEFAC9"/>
                </a:solidFill>
                <a:uFill>
                  <a:solidFill>
                    <a:srgbClr val="FFFFFF"/>
                  </a:solidFill>
                </a:uFill>
                <a:latin typeface="Constantia"/>
              </a:rPr>
              <a:t>His </a:t>
            </a:r>
            <a:r>
              <a:rPr lang="en-US" spc="-1" dirty="0">
                <a:solidFill>
                  <a:srgbClr val="FEFAC9"/>
                </a:solidFill>
                <a:uFill>
                  <a:solidFill>
                    <a:srgbClr val="FFFFFF"/>
                  </a:solidFill>
                </a:uFill>
                <a:latin typeface="Constantia"/>
              </a:rPr>
              <a:t>UNITY with </a:t>
            </a:r>
            <a:r>
              <a:rPr lang="en-US" spc="-1" dirty="0" smtClean="0">
                <a:solidFill>
                  <a:srgbClr val="FEFAC9"/>
                </a:solidFill>
                <a:uFill>
                  <a:solidFill>
                    <a:srgbClr val="FFFFFF"/>
                  </a:solidFill>
                </a:uFill>
                <a:latin typeface="Constantia"/>
              </a:rPr>
              <a:t>Jesus.</a:t>
            </a:r>
            <a:endParaRPr lang="en-US" spc="-1" dirty="0">
              <a:solidFill>
                <a:srgbClr val="FEFAC9"/>
              </a:solidFill>
              <a:uFill>
                <a:solidFill>
                  <a:srgbClr val="FFFFFF"/>
                </a:solidFill>
              </a:uFill>
              <a:latin typeface="Constantia"/>
            </a:endParaRPr>
          </a:p>
          <a:p>
            <a:pPr marL="216000" indent="-216000">
              <a:buClr>
                <a:srgbClr val="000000"/>
              </a:buClr>
              <a:buSzPct val="100000"/>
              <a:buFont typeface="Arial" pitchFamily="34" charset="0"/>
              <a:buChar char="•"/>
            </a:pPr>
            <a:r>
              <a:rPr lang="en-US" spc="-1" dirty="0" smtClean="0">
                <a:solidFill>
                  <a:srgbClr val="FEFAC9"/>
                </a:solidFill>
                <a:uFill>
                  <a:solidFill>
                    <a:srgbClr val="FFFFFF"/>
                  </a:solidFill>
                </a:uFill>
                <a:latin typeface="Constantia"/>
              </a:rPr>
              <a:t> </a:t>
            </a:r>
            <a:r>
              <a:rPr lang="en-US" spc="-1" dirty="0">
                <a:solidFill>
                  <a:srgbClr val="FEFAC9"/>
                </a:solidFill>
                <a:uFill>
                  <a:solidFill>
                    <a:srgbClr val="FFFFFF"/>
                  </a:solidFill>
                </a:uFill>
                <a:latin typeface="Constantia"/>
              </a:rPr>
              <a:t>Lazarus didn’t say </a:t>
            </a:r>
            <a:r>
              <a:rPr lang="en-US" spc="-1" dirty="0" smtClean="0">
                <a:solidFill>
                  <a:srgbClr val="FEFAC9"/>
                </a:solidFill>
                <a:uFill>
                  <a:solidFill>
                    <a:srgbClr val="FFFFFF"/>
                  </a:solidFill>
                </a:uFill>
                <a:latin typeface="Constantia"/>
              </a:rPr>
              <a:t>a word or preach, but because of him a lot </a:t>
            </a:r>
            <a:r>
              <a:rPr lang="en-US" spc="-1" dirty="0">
                <a:solidFill>
                  <a:srgbClr val="FEFAC9"/>
                </a:solidFill>
                <a:uFill>
                  <a:solidFill>
                    <a:srgbClr val="FFFFFF"/>
                  </a:solidFill>
                </a:uFill>
                <a:latin typeface="Constantia"/>
              </a:rPr>
              <a:t>of people believed in </a:t>
            </a:r>
            <a:r>
              <a:rPr lang="en-US" spc="-1" dirty="0" smtClean="0">
                <a:solidFill>
                  <a:srgbClr val="FEFAC9"/>
                </a:solidFill>
                <a:uFill>
                  <a:solidFill>
                    <a:srgbClr val="FFFFFF"/>
                  </a:solidFill>
                </a:uFill>
                <a:latin typeface="Constantia"/>
              </a:rPr>
              <a:t>Jesus.</a:t>
            </a:r>
            <a:r>
              <a:rPr lang="en-US" spc="-1" dirty="0">
                <a:solidFill>
                  <a:srgbClr val="FEFAC9"/>
                </a:solidFill>
                <a:uFill>
                  <a:solidFill>
                    <a:srgbClr val="FFFFFF"/>
                  </a:solidFill>
                </a:uFill>
                <a:latin typeface="Constantia"/>
              </a:rPr>
              <a:t>
“Now a Great Many of  Jews knew that he was there, and they came, not for </a:t>
            </a:r>
            <a:r>
              <a:rPr lang="en-US" spc="-1" dirty="0" smtClean="0">
                <a:solidFill>
                  <a:srgbClr val="FEFAC9"/>
                </a:solidFill>
                <a:uFill>
                  <a:solidFill>
                    <a:srgbClr val="FFFFFF"/>
                  </a:solidFill>
                </a:uFill>
                <a:latin typeface="Constantia"/>
              </a:rPr>
              <a:t>Jesus’ </a:t>
            </a:r>
            <a:r>
              <a:rPr lang="en-US" spc="-1" dirty="0">
                <a:solidFill>
                  <a:srgbClr val="FEFAC9"/>
                </a:solidFill>
                <a:uFill>
                  <a:solidFill>
                    <a:srgbClr val="FFFFFF"/>
                  </a:solidFill>
                </a:uFill>
                <a:latin typeface="Constantia"/>
              </a:rPr>
              <a:t>sake only, but they might also see Lazarus, whom he had raised from the </a:t>
            </a:r>
            <a:r>
              <a:rPr lang="en-US" spc="-1" dirty="0" smtClean="0">
                <a:solidFill>
                  <a:srgbClr val="FEFAC9"/>
                </a:solidFill>
                <a:uFill>
                  <a:solidFill>
                    <a:srgbClr val="FFFFFF"/>
                  </a:solidFill>
                </a:uFill>
                <a:latin typeface="Constantia"/>
              </a:rPr>
              <a:t>dead.”</a:t>
            </a:r>
            <a:endParaRPr lang="en-US" spc="-1" dirty="0">
              <a:solidFill>
                <a:srgbClr val="FEFAC9"/>
              </a:solidFill>
              <a:uFill>
                <a:solidFill>
                  <a:srgbClr val="FFFFFF"/>
                </a:solidFill>
              </a:uFill>
              <a:latin typeface="Constantia"/>
            </a:endParaRPr>
          </a:p>
          <a:p>
            <a:pPr marL="216000" indent="-216000">
              <a:buClr>
                <a:srgbClr val="000000"/>
              </a:buClr>
              <a:buSzPct val="100000"/>
              <a:buFont typeface="Arial" pitchFamily="34" charset="0"/>
              <a:buChar char="•"/>
            </a:pPr>
            <a:r>
              <a:rPr lang="en-US" spc="-1" dirty="0">
                <a:solidFill>
                  <a:srgbClr val="FEFAC9"/>
                </a:solidFill>
                <a:uFill>
                  <a:solidFill>
                    <a:srgbClr val="FFFFFF"/>
                  </a:solidFill>
                </a:uFill>
                <a:latin typeface="Constantia"/>
              </a:rPr>
              <a:t>“because on the account of him many of the Jews went away and believed in Jesus” 
John 12:9 &amp; 11</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extShape 1"/>
          <p:cNvSpPr txBox="1"/>
          <p:nvPr/>
        </p:nvSpPr>
        <p:spPr>
          <a:xfrm>
            <a:off x="457200" y="548640"/>
            <a:ext cx="8229240" cy="3974760"/>
          </a:xfrm>
          <a:prstGeom prst="rect">
            <a:avLst/>
          </a:prstGeom>
          <a:noFill/>
          <a:ln>
            <a:noFill/>
          </a:ln>
        </p:spPr>
        <p:txBody>
          <a:bodyPr lIns="0" tIns="0" rIns="0" bIns="0" anchor="ctr"/>
          <a:lstStyle/>
          <a:p>
            <a:pPr algn="ctr"/>
            <a:r>
              <a:rPr lang="en-US" sz="2400" spc="-1" dirty="0">
                <a:solidFill>
                  <a:srgbClr val="FEFAC9"/>
                </a:solidFill>
                <a:uFill>
                  <a:solidFill>
                    <a:srgbClr val="FFFFFF"/>
                  </a:solidFill>
                </a:uFill>
                <a:latin typeface="Constantia"/>
              </a:rPr>
              <a:t>LAZARUS BECAME A PREACHER THROUGH HIS PAIN, DEATH &amp; RESURRECTION, a reason for believing </a:t>
            </a:r>
            <a:r>
              <a:rPr lang="en-US" sz="2400" spc="-1" dirty="0" smtClean="0">
                <a:solidFill>
                  <a:srgbClr val="FEFAC9"/>
                </a:solidFill>
                <a:uFill>
                  <a:solidFill>
                    <a:srgbClr val="FFFFFF"/>
                  </a:solidFill>
                </a:uFill>
                <a:latin typeface="Constantia"/>
              </a:rPr>
              <a:t>for a </a:t>
            </a:r>
            <a:r>
              <a:rPr lang="en-US" sz="2400" spc="-1" dirty="0">
                <a:solidFill>
                  <a:srgbClr val="FEFAC9"/>
                </a:solidFill>
                <a:uFill>
                  <a:solidFill>
                    <a:srgbClr val="FFFFFF"/>
                  </a:solidFill>
                </a:uFill>
                <a:latin typeface="Constantia"/>
              </a:rPr>
              <a:t>lot of souls without sermons.
</a:t>
            </a:r>
            <a:r>
              <a:rPr lang="en-US" sz="2400" spc="-1" dirty="0">
                <a:solidFill>
                  <a:srgbClr val="FEFAC9"/>
                </a:solidFill>
                <a:uFill>
                  <a:solidFill>
                    <a:srgbClr val="FFFFFF"/>
                  </a:solidFill>
                </a:uFill>
                <a:latin typeface="Constantia"/>
              </a:rPr>
              <a:t>THIS IS THE </a:t>
            </a:r>
            <a:r>
              <a:rPr lang="en-US" sz="2400" spc="-1" dirty="0" smtClean="0">
                <a:solidFill>
                  <a:srgbClr val="FEFAC9"/>
                </a:solidFill>
                <a:uFill>
                  <a:solidFill>
                    <a:srgbClr val="FFFFFF"/>
                  </a:solidFill>
                </a:uFill>
                <a:latin typeface="Constantia"/>
              </a:rPr>
              <a:t>“</a:t>
            </a:r>
            <a:r>
              <a:rPr lang="en-US" sz="2400" spc="-1" dirty="0" smtClean="0">
                <a:solidFill>
                  <a:srgbClr val="C00000"/>
                </a:solidFill>
                <a:uFill>
                  <a:solidFill>
                    <a:srgbClr val="FFFFFF"/>
                  </a:solidFill>
                </a:uFill>
                <a:latin typeface="Constantia"/>
              </a:rPr>
              <a:t>SILENT</a:t>
            </a:r>
            <a:r>
              <a:rPr lang="en-US" sz="2400" spc="-1" dirty="0" smtClean="0">
                <a:solidFill>
                  <a:srgbClr val="FEFAC9"/>
                </a:solidFill>
                <a:uFill>
                  <a:solidFill>
                    <a:srgbClr val="FFFFFF"/>
                  </a:solidFill>
                </a:uFill>
                <a:latin typeface="Constantia"/>
              </a:rPr>
              <a:t>” </a:t>
            </a:r>
            <a:r>
              <a:rPr lang="en-US" sz="2400" spc="-1" dirty="0">
                <a:solidFill>
                  <a:srgbClr val="FEFAC9"/>
                </a:solidFill>
                <a:uFill>
                  <a:solidFill>
                    <a:srgbClr val="FFFFFF"/>
                  </a:solidFill>
                </a:uFill>
                <a:latin typeface="Constantia"/>
              </a:rPr>
              <a:t>PREACHING
Lazarus experienced the Victory on </a:t>
            </a:r>
            <a:r>
              <a:rPr lang="en-US" sz="2400" spc="-1" dirty="0" smtClean="0">
                <a:solidFill>
                  <a:srgbClr val="FEFAC9"/>
                </a:solidFill>
                <a:uFill>
                  <a:solidFill>
                    <a:srgbClr val="FFFFFF"/>
                  </a:solidFill>
                </a:uFill>
                <a:latin typeface="Constantia"/>
              </a:rPr>
              <a:t>Death. </a:t>
            </a:r>
            <a:endParaRPr lang="en-US" sz="2400" spc="-1" dirty="0">
              <a:solidFill>
                <a:srgbClr val="FEFAC9"/>
              </a:solidFill>
              <a:uFill>
                <a:solidFill>
                  <a:srgbClr val="FFFFFF"/>
                </a:solidFill>
              </a:u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Shape 1"/>
          <p:cNvSpPr txBox="1"/>
          <p:nvPr/>
        </p:nvSpPr>
        <p:spPr>
          <a:xfrm>
            <a:off x="304800" y="1047750"/>
            <a:ext cx="8381640" cy="3886200"/>
          </a:xfrm>
          <a:prstGeom prst="rect">
            <a:avLst/>
          </a:prstGeom>
          <a:noFill/>
          <a:ln>
            <a:noFill/>
          </a:ln>
        </p:spPr>
        <p:txBody>
          <a:bodyPr lIns="90000" tIns="45000" rIns="90000" bIns="45000"/>
          <a:lstStyle/>
          <a:p>
            <a:pPr marL="274320" indent="-273960">
              <a:lnSpc>
                <a:spcPct val="100000"/>
              </a:lnSpc>
              <a:buClr>
                <a:srgbClr val="F3A447"/>
              </a:buClr>
              <a:buSzPct val="85000"/>
              <a:buFont typeface="Wingdings 2" charset="2"/>
              <a:buChar char=""/>
            </a:pPr>
            <a:r>
              <a:rPr lang="en-US" sz="2200" b="0" strike="noStrike" spc="-1" dirty="0">
                <a:solidFill>
                  <a:srgbClr val="FFFFFF"/>
                </a:solidFill>
                <a:uFill>
                  <a:solidFill>
                    <a:srgbClr val="FFFFFF"/>
                  </a:solidFill>
                </a:uFill>
                <a:latin typeface="Constantia"/>
              </a:rPr>
              <a:t>There are five types of pain:</a:t>
            </a:r>
          </a:p>
          <a:p>
            <a:pPr marL="640080" lvl="1" indent="-273960">
              <a:lnSpc>
                <a:spcPct val="100000"/>
              </a:lnSpc>
              <a:buClr>
                <a:srgbClr val="D6903E"/>
              </a:buClr>
              <a:buSzPct val="85000"/>
              <a:buFont typeface="Wingdings 2" charset="2"/>
              <a:buChar char=""/>
            </a:pPr>
            <a:r>
              <a:rPr lang="en-US" sz="2200" b="0" strike="noStrike" spc="-1" dirty="0">
                <a:solidFill>
                  <a:srgbClr val="FEFAC9"/>
                </a:solidFill>
                <a:uFill>
                  <a:solidFill>
                    <a:srgbClr val="FFFFFF"/>
                  </a:solidFill>
                </a:uFill>
                <a:latin typeface="Constantia"/>
              </a:rPr>
              <a:t>Bodily</a:t>
            </a:r>
            <a:endParaRPr lang="en-US" sz="2200" b="0" strike="noStrike" spc="-1" dirty="0">
              <a:solidFill>
                <a:srgbClr val="FFFFFF"/>
              </a:solidFill>
              <a:uFill>
                <a:solidFill>
                  <a:srgbClr val="FFFFFF"/>
                </a:solidFill>
              </a:uFill>
              <a:latin typeface="Constantia"/>
            </a:endParaRPr>
          </a:p>
          <a:p>
            <a:pPr marL="640080" lvl="1" indent="-273960">
              <a:lnSpc>
                <a:spcPct val="100000"/>
              </a:lnSpc>
              <a:buClr>
                <a:srgbClr val="D6903E"/>
              </a:buClr>
              <a:buSzPct val="85000"/>
              <a:buFont typeface="Wingdings 2" charset="2"/>
              <a:buChar char=""/>
            </a:pPr>
            <a:r>
              <a:rPr lang="en-US" sz="2200" b="0" strike="noStrike" spc="-1" dirty="0" smtClean="0">
                <a:solidFill>
                  <a:srgbClr val="FEFAC9"/>
                </a:solidFill>
                <a:uFill>
                  <a:solidFill>
                    <a:srgbClr val="FFFFFF"/>
                  </a:solidFill>
                </a:uFill>
                <a:latin typeface="Constantia"/>
              </a:rPr>
              <a:t>Psychological </a:t>
            </a:r>
            <a:endParaRPr lang="en-US" sz="2200" b="0" strike="noStrike" spc="-1" dirty="0" smtClean="0">
              <a:solidFill>
                <a:srgbClr val="FEFAC9"/>
              </a:solidFill>
              <a:uFill>
                <a:solidFill>
                  <a:srgbClr val="FFFFFF"/>
                </a:solidFill>
              </a:uFill>
              <a:latin typeface="Constantia"/>
            </a:endParaRPr>
          </a:p>
          <a:p>
            <a:pPr marL="640080" lvl="1" indent="-273960">
              <a:lnSpc>
                <a:spcPct val="100000"/>
              </a:lnSpc>
              <a:buClr>
                <a:srgbClr val="D6903E"/>
              </a:buClr>
              <a:buSzPct val="85000"/>
              <a:buFont typeface="Wingdings 2" charset="2"/>
              <a:buChar char=""/>
            </a:pPr>
            <a:r>
              <a:rPr lang="en-US" sz="2200" b="0" strike="noStrike" spc="-1" dirty="0" smtClean="0">
                <a:solidFill>
                  <a:srgbClr val="FEFAC9"/>
                </a:solidFill>
                <a:uFill>
                  <a:solidFill>
                    <a:srgbClr val="FFFFFF"/>
                  </a:solidFill>
                </a:uFill>
                <a:latin typeface="Constantia"/>
              </a:rPr>
              <a:t>Spiritual</a:t>
            </a:r>
            <a:endParaRPr lang="en-US" sz="2200" b="0" strike="noStrike" spc="-1" dirty="0">
              <a:solidFill>
                <a:srgbClr val="FFFFFF"/>
              </a:solidFill>
              <a:uFill>
                <a:solidFill>
                  <a:srgbClr val="FFFFFF"/>
                </a:solidFill>
              </a:uFill>
              <a:latin typeface="Constantia"/>
            </a:endParaRPr>
          </a:p>
          <a:p>
            <a:pPr marL="640080" lvl="1" indent="-273960">
              <a:lnSpc>
                <a:spcPct val="100000"/>
              </a:lnSpc>
              <a:buClr>
                <a:srgbClr val="D6903E"/>
              </a:buClr>
              <a:buSzPct val="85000"/>
              <a:buFont typeface="Wingdings 2" charset="2"/>
              <a:buChar char=""/>
            </a:pPr>
            <a:r>
              <a:rPr lang="en-US" sz="2200" b="0" strike="noStrike" spc="-1" dirty="0">
                <a:solidFill>
                  <a:srgbClr val="FEFAC9"/>
                </a:solidFill>
                <a:uFill>
                  <a:solidFill>
                    <a:srgbClr val="FFFFFF"/>
                  </a:solidFill>
                </a:uFill>
                <a:latin typeface="Constantia"/>
              </a:rPr>
              <a:t>Social</a:t>
            </a:r>
            <a:endParaRPr lang="en-US" sz="2200" b="0" strike="noStrike" spc="-1" dirty="0">
              <a:solidFill>
                <a:srgbClr val="FFFFFF"/>
              </a:solidFill>
              <a:uFill>
                <a:solidFill>
                  <a:srgbClr val="FFFFFF"/>
                </a:solidFill>
              </a:uFill>
              <a:latin typeface="Constantia"/>
            </a:endParaRPr>
          </a:p>
          <a:p>
            <a:pPr marL="640080" lvl="1" indent="-273960">
              <a:buClr>
                <a:srgbClr val="D6903E"/>
              </a:buClr>
              <a:buSzPct val="85000"/>
              <a:buFont typeface="Wingdings 2" charset="2"/>
              <a:buChar char=""/>
            </a:pPr>
            <a:r>
              <a:rPr lang="en-US" sz="2200" spc="-1" dirty="0" smtClean="0">
                <a:solidFill>
                  <a:srgbClr val="FEFAC9"/>
                </a:solidFill>
                <a:uFill>
                  <a:solidFill>
                    <a:srgbClr val="FFFFFF"/>
                  </a:solidFill>
                </a:uFill>
                <a:latin typeface="Constantia"/>
              </a:rPr>
              <a:t>Emotional</a:t>
            </a:r>
            <a:endParaRPr lang="en-US" sz="2200" spc="-1" dirty="0">
              <a:solidFill>
                <a:srgbClr val="FEFAC9"/>
              </a:solidFill>
              <a:uFill>
                <a:solidFill>
                  <a:srgbClr val="FFFFFF"/>
                </a:solidFill>
              </a:uFill>
              <a:latin typeface="Constantia"/>
            </a:endParaRPr>
          </a:p>
          <a:p>
            <a:pPr marL="274320" indent="-273960">
              <a:lnSpc>
                <a:spcPct val="100000"/>
              </a:lnSpc>
              <a:buClr>
                <a:srgbClr val="F3A447"/>
              </a:buClr>
              <a:buSzPct val="85000"/>
              <a:buFont typeface="Wingdings 2" charset="2"/>
              <a:buChar char=""/>
            </a:pPr>
            <a:r>
              <a:rPr lang="en-US" sz="2200" b="0" strike="noStrike" spc="-1" dirty="0">
                <a:solidFill>
                  <a:srgbClr val="FFFFFF"/>
                </a:solidFill>
                <a:uFill>
                  <a:solidFill>
                    <a:srgbClr val="FFFFFF"/>
                  </a:solidFill>
                </a:uFill>
                <a:latin typeface="Constantia"/>
              </a:rPr>
              <a:t>Pain exists for all people, who </a:t>
            </a:r>
            <a:r>
              <a:rPr lang="en-US" sz="2200" b="0" strike="noStrike" spc="-1" dirty="0" smtClean="0">
                <a:solidFill>
                  <a:srgbClr val="FFFFFF"/>
                </a:solidFill>
                <a:uFill>
                  <a:solidFill>
                    <a:srgbClr val="FFFFFF"/>
                  </a:solidFill>
                </a:uFill>
                <a:latin typeface="Constantia"/>
              </a:rPr>
              <a:t>believe or do </a:t>
            </a:r>
            <a:r>
              <a:rPr lang="en-US" sz="2200" spc="-1" dirty="0" smtClean="0">
                <a:solidFill>
                  <a:srgbClr val="FFFFFF"/>
                </a:solidFill>
                <a:uFill>
                  <a:solidFill>
                    <a:srgbClr val="FFFFFF"/>
                  </a:solidFill>
                </a:uFill>
                <a:latin typeface="Constantia"/>
              </a:rPr>
              <a:t>not </a:t>
            </a:r>
            <a:r>
              <a:rPr lang="en-US" sz="2200" spc="-1" dirty="0" smtClean="0">
                <a:solidFill>
                  <a:srgbClr val="FFFFFF"/>
                </a:solidFill>
                <a:uFill>
                  <a:solidFill>
                    <a:srgbClr val="FFFFFF"/>
                  </a:solidFill>
                </a:uFill>
                <a:latin typeface="Constantia"/>
              </a:rPr>
              <a:t>believe in </a:t>
            </a:r>
            <a:r>
              <a:rPr lang="en-US" sz="2200" b="0" strike="noStrike" spc="-1" dirty="0" smtClean="0">
                <a:solidFill>
                  <a:srgbClr val="FFFFFF"/>
                </a:solidFill>
                <a:uFill>
                  <a:solidFill>
                    <a:srgbClr val="FFFFFF"/>
                  </a:solidFill>
                </a:uFill>
                <a:latin typeface="Constantia"/>
              </a:rPr>
              <a:t>God.</a:t>
            </a:r>
            <a:endParaRPr lang="en-US" sz="2200" b="0" strike="noStrike" spc="-1" dirty="0">
              <a:solidFill>
                <a:srgbClr val="FFFFFF"/>
              </a:solidFill>
              <a:uFill>
                <a:solidFill>
                  <a:srgbClr val="FFFFFF"/>
                </a:solidFill>
              </a:uFill>
              <a:latin typeface="Constantia"/>
            </a:endParaRPr>
          </a:p>
          <a:p>
            <a:pPr marL="274320" indent="-273960">
              <a:lnSpc>
                <a:spcPct val="100000"/>
              </a:lnSpc>
              <a:buClr>
                <a:srgbClr val="F3A447"/>
              </a:buClr>
              <a:buSzPct val="85000"/>
              <a:buFont typeface="Wingdings 2" charset="2"/>
              <a:buChar char=""/>
            </a:pPr>
            <a:r>
              <a:rPr lang="en-US" sz="2200" b="0" strike="noStrike" spc="-1" dirty="0">
                <a:solidFill>
                  <a:srgbClr val="FFFFFF"/>
                </a:solidFill>
                <a:uFill>
                  <a:solidFill>
                    <a:srgbClr val="FFFFFF"/>
                  </a:solidFill>
                </a:uFill>
                <a:latin typeface="Constantia"/>
              </a:rPr>
              <a:t>Job said:</a:t>
            </a:r>
          </a:p>
          <a:p>
            <a:pPr marL="274320" indent="-273960">
              <a:lnSpc>
                <a:spcPct val="100000"/>
              </a:lnSpc>
            </a:pPr>
            <a:r>
              <a:rPr lang="en-US" sz="2200" b="0" strike="noStrike" spc="-1" dirty="0">
                <a:solidFill>
                  <a:srgbClr val="FFFFFF"/>
                </a:solidFill>
                <a:uFill>
                  <a:solidFill>
                    <a:srgbClr val="FFFFFF"/>
                  </a:solidFill>
                </a:uFill>
                <a:latin typeface="Constantia"/>
              </a:rPr>
              <a:t>	 “Man </a:t>
            </a:r>
            <a:r>
              <a:rPr lang="en-US" sz="2200" b="0" i="1" strike="noStrike" spc="-1" dirty="0">
                <a:solidFill>
                  <a:srgbClr val="FFFFFF"/>
                </a:solidFill>
                <a:uFill>
                  <a:solidFill>
                    <a:srgbClr val="FFFFFF"/>
                  </a:solidFill>
                </a:uFill>
                <a:latin typeface="Constantia"/>
              </a:rPr>
              <a:t>who is</a:t>
            </a:r>
            <a:r>
              <a:rPr lang="en-US" sz="2200" b="0" strike="noStrike" spc="-1" dirty="0">
                <a:solidFill>
                  <a:srgbClr val="FFFFFF"/>
                </a:solidFill>
                <a:uFill>
                  <a:solidFill>
                    <a:srgbClr val="FFFFFF"/>
                  </a:solidFill>
                </a:uFill>
                <a:latin typeface="Constantia"/>
              </a:rPr>
              <a:t> born of woman </a:t>
            </a:r>
            <a:r>
              <a:rPr lang="en-US" sz="2200" b="0" strike="noStrike" spc="-1" dirty="0" smtClean="0">
                <a:solidFill>
                  <a:srgbClr val="FFFFFF"/>
                </a:solidFill>
                <a:uFill>
                  <a:solidFill>
                    <a:srgbClr val="FFFFFF"/>
                  </a:solidFill>
                </a:uFill>
                <a:latin typeface="Constantia"/>
              </a:rPr>
              <a:t>is </a:t>
            </a:r>
            <a:r>
              <a:rPr lang="en-US" sz="2200" b="0" strike="noStrike" spc="-1" dirty="0">
                <a:solidFill>
                  <a:srgbClr val="FFFFFF"/>
                </a:solidFill>
                <a:uFill>
                  <a:solidFill>
                    <a:srgbClr val="FFFFFF"/>
                  </a:solidFill>
                </a:uFill>
                <a:latin typeface="Constantia"/>
              </a:rPr>
              <a:t>of few days and full of trouble.” – Job 14:1</a:t>
            </a:r>
          </a:p>
        </p:txBody>
      </p:sp>
      <p:sp>
        <p:nvSpPr>
          <p:cNvPr id="84" name="TextShape 2"/>
          <p:cNvSpPr txBox="1"/>
          <p:nvPr/>
        </p:nvSpPr>
        <p:spPr>
          <a:xfrm>
            <a:off x="457200" y="114480"/>
            <a:ext cx="8229240" cy="914040"/>
          </a:xfrm>
          <a:prstGeom prst="rect">
            <a:avLst/>
          </a:prstGeom>
          <a:noFill/>
          <a:ln>
            <a:noFill/>
          </a:ln>
        </p:spPr>
        <p:txBody>
          <a:bodyPr lIns="90000" tIns="45000" rIns="90000" bIns="45000" anchor="b"/>
          <a:lstStyle/>
          <a:p>
            <a:pPr>
              <a:lnSpc>
                <a:spcPct val="100000"/>
              </a:lnSpc>
            </a:pPr>
            <a:r>
              <a:rPr lang="en-US" sz="4200" b="0" strike="noStrike" spc="-97">
                <a:solidFill>
                  <a:srgbClr val="DBDBDB"/>
                </a:solidFill>
                <a:uFill>
                  <a:solidFill>
                    <a:srgbClr val="FFFFFF"/>
                  </a:solidFill>
                </a:uFill>
                <a:latin typeface="Constantia"/>
              </a:rPr>
              <a:t>Why Does Pain Exist?</a:t>
            </a:r>
            <a:endParaRPr lang="en-US" sz="1800" b="0" strike="noStrike" spc="-1">
              <a:solidFill>
                <a:srgbClr val="FFFFFF"/>
              </a:solidFill>
              <a:uFill>
                <a:solidFill>
                  <a:srgbClr val="FFFFFF"/>
                </a:solidFill>
              </a:u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extShape 1"/>
          <p:cNvSpPr txBox="1"/>
          <p:nvPr/>
        </p:nvSpPr>
        <p:spPr>
          <a:xfrm>
            <a:off x="381000" y="514350"/>
            <a:ext cx="8595360" cy="731520"/>
          </a:xfrm>
          <a:prstGeom prst="rect">
            <a:avLst/>
          </a:prstGeom>
          <a:noFill/>
          <a:ln>
            <a:noFill/>
          </a:ln>
        </p:spPr>
        <p:txBody>
          <a:bodyPr lIns="0" tIns="0" rIns="0" bIns="0" anchor="ctr"/>
          <a:lstStyle/>
          <a:p>
            <a:pPr algn="ctr"/>
            <a:r>
              <a:rPr lang="en-US" sz="2400" spc="-1" dirty="0" smtClean="0">
                <a:solidFill>
                  <a:srgbClr val="FEFAC9"/>
                </a:solidFill>
                <a:uFill>
                  <a:solidFill>
                    <a:srgbClr val="FFFFFF"/>
                  </a:solidFill>
                </a:uFill>
                <a:latin typeface="Constantia"/>
              </a:rPr>
              <a:t>The </a:t>
            </a:r>
            <a:r>
              <a:rPr lang="en-US" sz="2400" spc="-1" dirty="0">
                <a:solidFill>
                  <a:srgbClr val="FEFAC9"/>
                </a:solidFill>
                <a:uFill>
                  <a:solidFill>
                    <a:srgbClr val="FFFFFF"/>
                  </a:solidFill>
                </a:uFill>
                <a:latin typeface="Constantia"/>
              </a:rPr>
              <a:t>S</a:t>
            </a:r>
            <a:r>
              <a:rPr lang="en-US" sz="2400" spc="-1" dirty="0" smtClean="0">
                <a:solidFill>
                  <a:srgbClr val="FEFAC9"/>
                </a:solidFill>
                <a:uFill>
                  <a:solidFill>
                    <a:srgbClr val="FFFFFF"/>
                  </a:solidFill>
                </a:uFill>
                <a:latin typeface="Constantia"/>
              </a:rPr>
              <a:t>econd  Person is </a:t>
            </a:r>
          </a:p>
          <a:p>
            <a:pPr algn="ctr"/>
            <a:r>
              <a:rPr lang="en-US" sz="2400" spc="-1" dirty="0" smtClean="0">
                <a:solidFill>
                  <a:srgbClr val="FEFAC9"/>
                </a:solidFill>
                <a:uFill>
                  <a:solidFill>
                    <a:srgbClr val="FFFFFF"/>
                  </a:solidFill>
                </a:uFill>
                <a:latin typeface="Constantia"/>
              </a:rPr>
              <a:t>Martha </a:t>
            </a:r>
          </a:p>
          <a:p>
            <a:pPr algn="ctr"/>
            <a:r>
              <a:rPr lang="en-US" sz="2400" spc="-1" dirty="0" smtClean="0">
                <a:solidFill>
                  <a:srgbClr val="FEFAC9"/>
                </a:solidFill>
                <a:uFill>
                  <a:solidFill>
                    <a:srgbClr val="FFFFFF"/>
                  </a:solidFill>
                </a:uFill>
                <a:latin typeface="Constantia"/>
              </a:rPr>
              <a:t> </a:t>
            </a:r>
            <a:r>
              <a:rPr lang="en-US" sz="2400" spc="-1" dirty="0">
                <a:solidFill>
                  <a:srgbClr val="FEFAC9"/>
                </a:solidFill>
                <a:uFill>
                  <a:solidFill>
                    <a:srgbClr val="FFFFFF"/>
                  </a:solidFill>
                </a:uFill>
                <a:latin typeface="Constantia"/>
              </a:rPr>
              <a:t>THE SECRET OF RESURRECTION HAS BEEN UNCOVERED FOR HER</a:t>
            </a:r>
          </a:p>
        </p:txBody>
      </p:sp>
      <p:sp>
        <p:nvSpPr>
          <p:cNvPr id="119" name="TextShape 2"/>
          <p:cNvSpPr txBox="1"/>
          <p:nvPr/>
        </p:nvSpPr>
        <p:spPr>
          <a:xfrm>
            <a:off x="278386" y="1774045"/>
            <a:ext cx="8564400" cy="558360"/>
          </a:xfrm>
          <a:prstGeom prst="rect">
            <a:avLst/>
          </a:prstGeom>
          <a:noFill/>
          <a:ln>
            <a:noFill/>
          </a:ln>
        </p:spPr>
        <p:txBody>
          <a:bodyPr lIns="0" tIns="0" rIns="0" bIns="0" anchor="ctr"/>
          <a:lstStyle/>
          <a:p>
            <a:pPr algn="ctr"/>
            <a:r>
              <a:rPr lang="en-US" sz="2400" spc="-1" dirty="0">
                <a:solidFill>
                  <a:srgbClr val="FEFAC9"/>
                </a:solidFill>
                <a:uFill>
                  <a:solidFill>
                    <a:srgbClr val="FFFFFF"/>
                  </a:solidFill>
                </a:uFill>
                <a:latin typeface="Constantia"/>
              </a:rPr>
              <a:t>“Jesus Said to her, “ Did I Not say to you that if you would believe you would see the glory of God” John 11 : 40</a:t>
            </a:r>
          </a:p>
        </p:txBody>
      </p:sp>
      <p:sp>
        <p:nvSpPr>
          <p:cNvPr id="120" name="TextShape 3"/>
          <p:cNvSpPr txBox="1"/>
          <p:nvPr/>
        </p:nvSpPr>
        <p:spPr>
          <a:xfrm>
            <a:off x="119142" y="1962150"/>
            <a:ext cx="8945640" cy="1785960"/>
          </a:xfrm>
          <a:prstGeom prst="rect">
            <a:avLst/>
          </a:prstGeom>
          <a:noFill/>
          <a:ln>
            <a:noFill/>
          </a:ln>
        </p:spPr>
        <p:txBody>
          <a:bodyPr lIns="0" tIns="0" rIns="0" bIns="0" anchor="ctr"/>
          <a:lstStyle/>
          <a:p>
            <a:pPr algn="ctr"/>
            <a:r>
              <a:rPr lang="en-US" sz="4400" b="1" strike="noStrike" spc="-1" dirty="0">
                <a:solidFill>
                  <a:srgbClr val="800000"/>
                </a:solidFill>
                <a:uFill>
                  <a:solidFill>
                    <a:srgbClr val="FFFFFF"/>
                  </a:solidFill>
                </a:uFill>
                <a:latin typeface="Trebuchet MS"/>
              </a:rPr>
              <a:t>THE </a:t>
            </a:r>
            <a:r>
              <a:rPr lang="en-US" sz="4400" b="1" strike="noStrike" spc="-1" dirty="0" smtClean="0">
                <a:solidFill>
                  <a:srgbClr val="800000"/>
                </a:solidFill>
                <a:uFill>
                  <a:solidFill>
                    <a:srgbClr val="FFFFFF"/>
                  </a:solidFill>
                </a:uFill>
                <a:latin typeface="Trebuchet MS"/>
              </a:rPr>
              <a:t>MENTALITY </a:t>
            </a:r>
            <a:r>
              <a:rPr lang="en-US" sz="4400" b="1" strike="noStrike" spc="-1" dirty="0">
                <a:solidFill>
                  <a:srgbClr val="800000"/>
                </a:solidFill>
                <a:uFill>
                  <a:solidFill>
                    <a:srgbClr val="FFFFFF"/>
                  </a:solidFill>
                </a:uFill>
                <a:latin typeface="Trebuchet MS"/>
              </a:rPr>
              <a:t>CHANGED</a:t>
            </a:r>
          </a:p>
        </p:txBody>
      </p:sp>
      <p:sp>
        <p:nvSpPr>
          <p:cNvPr id="121" name="TextShape 4"/>
          <p:cNvSpPr txBox="1"/>
          <p:nvPr/>
        </p:nvSpPr>
        <p:spPr>
          <a:xfrm>
            <a:off x="289800" y="3333750"/>
            <a:ext cx="8564400" cy="561960"/>
          </a:xfrm>
          <a:prstGeom prst="rect">
            <a:avLst/>
          </a:prstGeom>
          <a:noFill/>
          <a:ln>
            <a:noFill/>
          </a:ln>
        </p:spPr>
        <p:txBody>
          <a:bodyPr lIns="0" tIns="0" rIns="0" bIns="0" anchor="ctr"/>
          <a:lstStyle/>
          <a:p>
            <a:pPr algn="ctr"/>
            <a:r>
              <a:rPr lang="en-US" sz="2000" spc="-1" dirty="0">
                <a:solidFill>
                  <a:srgbClr val="FEFAC9"/>
                </a:solidFill>
                <a:uFill>
                  <a:solidFill>
                    <a:srgbClr val="FFFFFF"/>
                  </a:solidFill>
                </a:uFill>
                <a:latin typeface="Constantia"/>
              </a:rPr>
              <a:t>From </a:t>
            </a:r>
            <a:r>
              <a:rPr lang="en-US" sz="2000" spc="-1" dirty="0" smtClean="0">
                <a:solidFill>
                  <a:srgbClr val="FEFAC9"/>
                </a:solidFill>
                <a:uFill>
                  <a:solidFill>
                    <a:srgbClr val="FFFFFF"/>
                  </a:solidFill>
                </a:uFill>
                <a:latin typeface="Constantia"/>
              </a:rPr>
              <a:t>“</a:t>
            </a:r>
            <a:r>
              <a:rPr lang="en-US" sz="2000" spc="-1" dirty="0">
                <a:solidFill>
                  <a:srgbClr val="FEFAC9"/>
                </a:solidFill>
                <a:uFill>
                  <a:solidFill>
                    <a:srgbClr val="FFFFFF"/>
                  </a:solidFill>
                </a:uFill>
                <a:latin typeface="Constantia"/>
              </a:rPr>
              <a:t>s</a:t>
            </a:r>
            <a:r>
              <a:rPr lang="en-US" sz="2000" spc="-1" dirty="0" smtClean="0">
                <a:solidFill>
                  <a:srgbClr val="FEFAC9"/>
                </a:solidFill>
                <a:uFill>
                  <a:solidFill>
                    <a:srgbClr val="FFFFFF"/>
                  </a:solidFill>
                </a:uFill>
                <a:latin typeface="Constantia"/>
              </a:rPr>
              <a:t>ee </a:t>
            </a:r>
            <a:r>
              <a:rPr lang="en-US" sz="2000" spc="-1" dirty="0">
                <a:solidFill>
                  <a:srgbClr val="FEFAC9"/>
                </a:solidFill>
                <a:uFill>
                  <a:solidFill>
                    <a:srgbClr val="FFFFFF"/>
                  </a:solidFill>
                </a:uFill>
                <a:latin typeface="Constantia"/>
              </a:rPr>
              <a:t>then </a:t>
            </a:r>
            <a:r>
              <a:rPr lang="en-US" sz="2000" spc="-1" dirty="0" smtClean="0">
                <a:solidFill>
                  <a:srgbClr val="FEFAC9"/>
                </a:solidFill>
                <a:uFill>
                  <a:solidFill>
                    <a:srgbClr val="FFFFFF"/>
                  </a:solidFill>
                </a:uFill>
                <a:latin typeface="Constantia"/>
              </a:rPr>
              <a:t>believe” </a:t>
            </a:r>
            <a:r>
              <a:rPr lang="en-US" sz="2000" spc="-1" dirty="0" smtClean="0">
                <a:solidFill>
                  <a:srgbClr val="FEFAC9"/>
                </a:solidFill>
                <a:uFill>
                  <a:solidFill>
                    <a:srgbClr val="FFFFFF"/>
                  </a:solidFill>
                </a:uFill>
                <a:latin typeface="Constantia"/>
              </a:rPr>
              <a:t>mentality </a:t>
            </a:r>
            <a:r>
              <a:rPr lang="en-US" sz="2000" spc="-1" dirty="0">
                <a:solidFill>
                  <a:srgbClr val="FEFAC9"/>
                </a:solidFill>
                <a:uFill>
                  <a:solidFill>
                    <a:srgbClr val="FFFFFF"/>
                  </a:solidFill>
                </a:uFill>
                <a:latin typeface="Constantia"/>
              </a:rPr>
              <a:t>to “believe then </a:t>
            </a:r>
            <a:r>
              <a:rPr lang="en-US" sz="2000" spc="-1" dirty="0" smtClean="0">
                <a:solidFill>
                  <a:srgbClr val="FEFAC9"/>
                </a:solidFill>
                <a:uFill>
                  <a:solidFill>
                    <a:srgbClr val="FFFFFF"/>
                  </a:solidFill>
                </a:uFill>
                <a:latin typeface="Constantia"/>
              </a:rPr>
              <a:t>see” Mentality </a:t>
            </a:r>
            <a:r>
              <a:rPr lang="en-US" sz="2000" spc="-1" dirty="0">
                <a:solidFill>
                  <a:srgbClr val="FEFAC9"/>
                </a:solidFill>
                <a:uFill>
                  <a:solidFill>
                    <a:srgbClr val="FFFFFF"/>
                  </a:solidFill>
                </a:uFill>
                <a:latin typeface="Constantia"/>
              </a:rPr>
              <a:t>as God said “Believe and you would see”</a:t>
            </a:r>
          </a:p>
        </p:txBody>
      </p:sp>
      <p:sp>
        <p:nvSpPr>
          <p:cNvPr id="122" name="TextShape 5"/>
          <p:cNvSpPr txBox="1"/>
          <p:nvPr/>
        </p:nvSpPr>
        <p:spPr>
          <a:xfrm>
            <a:off x="305280" y="4255350"/>
            <a:ext cx="8564400" cy="558360"/>
          </a:xfrm>
          <a:prstGeom prst="rect">
            <a:avLst/>
          </a:prstGeom>
          <a:noFill/>
          <a:ln>
            <a:noFill/>
          </a:ln>
        </p:spPr>
        <p:txBody>
          <a:bodyPr lIns="0" tIns="0" rIns="0" bIns="0" anchor="ctr"/>
          <a:lstStyle/>
          <a:p>
            <a:pPr algn="ctr"/>
            <a:r>
              <a:rPr lang="en-US" sz="2000" spc="-1" dirty="0">
                <a:solidFill>
                  <a:srgbClr val="FEFAC9"/>
                </a:solidFill>
                <a:uFill>
                  <a:solidFill>
                    <a:srgbClr val="FFFFFF"/>
                  </a:solidFill>
                </a:uFill>
                <a:latin typeface="Constantia"/>
              </a:rPr>
              <a:t>Through the pain </a:t>
            </a:r>
            <a:r>
              <a:rPr lang="en-US" sz="2000" spc="-1" dirty="0" smtClean="0">
                <a:solidFill>
                  <a:srgbClr val="FEFAC9"/>
                </a:solidFill>
                <a:uFill>
                  <a:solidFill>
                    <a:srgbClr val="FFFFFF"/>
                  </a:solidFill>
                </a:uFill>
                <a:latin typeface="Constantia"/>
              </a:rPr>
              <a:t>you </a:t>
            </a:r>
            <a:r>
              <a:rPr lang="en-US" sz="2000" spc="-1" dirty="0">
                <a:solidFill>
                  <a:srgbClr val="C00000"/>
                </a:solidFill>
                <a:uFill>
                  <a:solidFill>
                    <a:srgbClr val="FFFFFF"/>
                  </a:solidFill>
                </a:uFill>
                <a:latin typeface="Constantia"/>
              </a:rPr>
              <a:t>MUST BELIEVE</a:t>
            </a:r>
            <a:r>
              <a:rPr lang="en-US" sz="2000" spc="-1" dirty="0">
                <a:solidFill>
                  <a:srgbClr val="FEFAC9"/>
                </a:solidFill>
                <a:uFill>
                  <a:solidFill>
                    <a:srgbClr val="FFFFFF"/>
                  </a:solidFill>
                </a:uFill>
                <a:latin typeface="Constantia"/>
              </a:rPr>
              <a:t> </a:t>
            </a:r>
            <a:r>
              <a:rPr lang="en-US" sz="2000" spc="-1" dirty="0" smtClean="0">
                <a:solidFill>
                  <a:srgbClr val="FEFAC9"/>
                </a:solidFill>
                <a:uFill>
                  <a:solidFill>
                    <a:srgbClr val="FFFFFF"/>
                  </a:solidFill>
                </a:uFill>
                <a:latin typeface="Constantia"/>
              </a:rPr>
              <a:t>that </a:t>
            </a:r>
            <a:r>
              <a:rPr lang="en-US" sz="2000" spc="-1" dirty="0">
                <a:solidFill>
                  <a:srgbClr val="C00000"/>
                </a:solidFill>
                <a:uFill>
                  <a:solidFill>
                    <a:srgbClr val="FFFFFF"/>
                  </a:solidFill>
                </a:uFill>
                <a:latin typeface="Constantia"/>
              </a:rPr>
              <a:t>GOD </a:t>
            </a:r>
            <a:r>
              <a:rPr lang="en-US" sz="2000" spc="-1" dirty="0" smtClean="0">
                <a:solidFill>
                  <a:srgbClr val="FEFAC9"/>
                </a:solidFill>
                <a:uFill>
                  <a:solidFill>
                    <a:srgbClr val="FFFFFF"/>
                  </a:solidFill>
                </a:uFill>
                <a:latin typeface="Constantia"/>
              </a:rPr>
              <a:t>is able to </a:t>
            </a:r>
            <a:r>
              <a:rPr lang="en-US" sz="2000" spc="-1" dirty="0" smtClean="0">
                <a:solidFill>
                  <a:srgbClr val="C00000"/>
                </a:solidFill>
                <a:uFill>
                  <a:solidFill>
                    <a:srgbClr val="FFFFFF"/>
                  </a:solidFill>
                </a:uFill>
                <a:latin typeface="Constantia"/>
              </a:rPr>
              <a:t>CHANGE</a:t>
            </a:r>
            <a:r>
              <a:rPr lang="en-US" sz="2000" spc="-1" dirty="0" smtClean="0">
                <a:solidFill>
                  <a:srgbClr val="FEFAC9"/>
                </a:solidFill>
                <a:uFill>
                  <a:solidFill>
                    <a:srgbClr val="FFFFFF"/>
                  </a:solidFill>
                </a:uFill>
                <a:latin typeface="Constantia"/>
              </a:rPr>
              <a:t> You.</a:t>
            </a:r>
            <a:endParaRPr lang="en-US" sz="2000" spc="-1" dirty="0" smtClean="0">
              <a:solidFill>
                <a:srgbClr val="FEFAC9"/>
              </a:solidFill>
              <a:uFill>
                <a:solidFill>
                  <a:srgbClr val="FFFFFF"/>
                </a:solidFill>
              </a:uFill>
              <a:latin typeface="Constantia"/>
            </a:endParaRPr>
          </a:p>
          <a:p>
            <a:pPr algn="ctr"/>
            <a:r>
              <a:rPr lang="en-US" sz="2000" spc="-1" dirty="0" smtClean="0">
                <a:solidFill>
                  <a:srgbClr val="FEFAC9"/>
                </a:solidFill>
                <a:uFill>
                  <a:solidFill>
                    <a:srgbClr val="FFFFFF"/>
                  </a:solidFill>
                </a:uFill>
                <a:latin typeface="Constantia"/>
              </a:rPr>
              <a:t>Just </a:t>
            </a:r>
            <a:r>
              <a:rPr lang="en-US" sz="2000" spc="-1" dirty="0">
                <a:solidFill>
                  <a:srgbClr val="C00000"/>
                </a:solidFill>
                <a:uFill>
                  <a:solidFill>
                    <a:srgbClr val="FFFFFF"/>
                  </a:solidFill>
                </a:uFill>
                <a:latin typeface="Constantia"/>
              </a:rPr>
              <a:t>trust</a:t>
            </a:r>
            <a:r>
              <a:rPr lang="en-US" sz="2000" spc="-1" dirty="0">
                <a:solidFill>
                  <a:srgbClr val="FEFAC9"/>
                </a:solidFill>
                <a:uFill>
                  <a:solidFill>
                    <a:srgbClr val="FFFFFF"/>
                  </a:solidFill>
                </a:uFill>
                <a:latin typeface="Constantia"/>
              </a:rPr>
              <a:t> &amp; </a:t>
            </a:r>
            <a:r>
              <a:rPr lang="en-US" sz="2000" spc="-1" dirty="0">
                <a:solidFill>
                  <a:srgbClr val="C00000"/>
                </a:solidFill>
                <a:uFill>
                  <a:solidFill>
                    <a:srgbClr val="FFFFFF"/>
                  </a:solidFill>
                </a:uFill>
                <a:latin typeface="Constantia"/>
              </a:rPr>
              <a:t>believe</a:t>
            </a:r>
            <a:r>
              <a:rPr lang="en-US" sz="2000" spc="-1" dirty="0">
                <a:solidFill>
                  <a:srgbClr val="FEFAC9"/>
                </a:solidFill>
                <a:uFill>
                  <a:solidFill>
                    <a:srgbClr val="FFFFFF"/>
                  </a:solidFill>
                </a:uFill>
                <a:latin typeface="Constantia"/>
              </a:rPr>
              <a:t> &amp; </a:t>
            </a:r>
            <a:r>
              <a:rPr lang="en-US" sz="2000" spc="-1" dirty="0" smtClean="0">
                <a:solidFill>
                  <a:srgbClr val="FEFAC9"/>
                </a:solidFill>
                <a:uFill>
                  <a:solidFill>
                    <a:srgbClr val="FFFFFF"/>
                  </a:solidFill>
                </a:uFill>
                <a:latin typeface="Constantia"/>
              </a:rPr>
              <a:t>you will </a:t>
            </a:r>
            <a:r>
              <a:rPr lang="en-US" sz="2000" spc="-1" dirty="0" smtClean="0">
                <a:solidFill>
                  <a:srgbClr val="C00000"/>
                </a:solidFill>
                <a:uFill>
                  <a:solidFill>
                    <a:srgbClr val="FFFFFF"/>
                  </a:solidFill>
                </a:uFill>
                <a:latin typeface="Constantia"/>
              </a:rPr>
              <a:t>SEE.</a:t>
            </a:r>
            <a:endParaRPr lang="en-US" sz="2000" spc="-1" dirty="0">
              <a:solidFill>
                <a:srgbClr val="C00000"/>
              </a:solidFill>
              <a:uFill>
                <a:solidFill>
                  <a:srgbClr val="FFFFFF"/>
                </a:solidFill>
              </a:u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extShape 1"/>
          <p:cNvSpPr txBox="1"/>
          <p:nvPr/>
        </p:nvSpPr>
        <p:spPr>
          <a:xfrm>
            <a:off x="441900" y="285750"/>
            <a:ext cx="8229240" cy="914040"/>
          </a:xfrm>
          <a:prstGeom prst="rect">
            <a:avLst/>
          </a:prstGeom>
          <a:noFill/>
          <a:ln>
            <a:noFill/>
          </a:ln>
        </p:spPr>
        <p:txBody>
          <a:bodyPr lIns="0" tIns="0" rIns="0" bIns="0" anchor="ctr"/>
          <a:lstStyle/>
          <a:p>
            <a:pPr algn="ctr"/>
            <a:r>
              <a:rPr lang="en-US" sz="2400" spc="-1" dirty="0" smtClean="0">
                <a:solidFill>
                  <a:srgbClr val="FEFAC9"/>
                </a:solidFill>
                <a:uFill>
                  <a:solidFill>
                    <a:srgbClr val="FFFFFF"/>
                  </a:solidFill>
                </a:uFill>
                <a:latin typeface="Constantia"/>
              </a:rPr>
              <a:t>The Third person  is </a:t>
            </a:r>
          </a:p>
          <a:p>
            <a:pPr algn="ctr"/>
            <a:r>
              <a:rPr lang="en-US" sz="2400" spc="-1" dirty="0" smtClean="0">
                <a:solidFill>
                  <a:srgbClr val="FEFAC9"/>
                </a:solidFill>
                <a:uFill>
                  <a:solidFill>
                    <a:srgbClr val="FFFFFF"/>
                  </a:solidFill>
                </a:uFill>
                <a:latin typeface="Constantia"/>
              </a:rPr>
              <a:t>Mariam </a:t>
            </a:r>
          </a:p>
          <a:p>
            <a:pPr algn="ctr"/>
            <a:r>
              <a:rPr lang="en-US" sz="2400" spc="-1" dirty="0" smtClean="0">
                <a:solidFill>
                  <a:srgbClr val="FEFAC9"/>
                </a:solidFill>
                <a:uFill>
                  <a:solidFill>
                    <a:srgbClr val="FFFFFF"/>
                  </a:solidFill>
                </a:uFill>
                <a:latin typeface="Constantia"/>
              </a:rPr>
              <a:t>She </a:t>
            </a:r>
            <a:r>
              <a:rPr lang="en-US" sz="2400" spc="-1" dirty="0">
                <a:solidFill>
                  <a:srgbClr val="FEFAC9"/>
                </a:solidFill>
                <a:uFill>
                  <a:solidFill>
                    <a:srgbClr val="FFFFFF"/>
                  </a:solidFill>
                </a:uFill>
                <a:latin typeface="Constantia"/>
              </a:rPr>
              <a:t>sat under </a:t>
            </a:r>
            <a:r>
              <a:rPr lang="en-US" sz="2400" spc="-1" dirty="0" smtClean="0">
                <a:solidFill>
                  <a:srgbClr val="FEFAC9"/>
                </a:solidFill>
                <a:uFill>
                  <a:solidFill>
                    <a:srgbClr val="FFFFFF"/>
                  </a:solidFill>
                </a:uFill>
                <a:latin typeface="Constantia"/>
              </a:rPr>
              <a:t>Jesus’ </a:t>
            </a:r>
            <a:r>
              <a:rPr lang="en-US" sz="2400" spc="-1" dirty="0">
                <a:solidFill>
                  <a:srgbClr val="FEFAC9"/>
                </a:solidFill>
                <a:uFill>
                  <a:solidFill>
                    <a:srgbClr val="FFFFFF"/>
                  </a:solidFill>
                </a:uFill>
                <a:latin typeface="Constantia"/>
              </a:rPr>
              <a:t>feet </a:t>
            </a:r>
            <a:r>
              <a:rPr lang="en-US" sz="2400" spc="-1" dirty="0" smtClean="0">
                <a:solidFill>
                  <a:srgbClr val="FEFAC9"/>
                </a:solidFill>
                <a:uFill>
                  <a:solidFill>
                    <a:srgbClr val="FFFFFF"/>
                  </a:solidFill>
                </a:uFill>
                <a:latin typeface="Constantia"/>
              </a:rPr>
              <a:t>three TIMES</a:t>
            </a:r>
            <a:endParaRPr lang="en-US" sz="2400" spc="-1" dirty="0">
              <a:solidFill>
                <a:srgbClr val="FEFAC9"/>
              </a:solidFill>
              <a:uFill>
                <a:solidFill>
                  <a:srgbClr val="FFFFFF"/>
                </a:solidFill>
              </a:uFill>
              <a:latin typeface="Constantia"/>
            </a:endParaRPr>
          </a:p>
        </p:txBody>
      </p:sp>
      <p:sp>
        <p:nvSpPr>
          <p:cNvPr id="124" name="TextShape 2"/>
          <p:cNvSpPr txBox="1"/>
          <p:nvPr/>
        </p:nvSpPr>
        <p:spPr>
          <a:xfrm>
            <a:off x="274320" y="1329734"/>
            <a:ext cx="8564400" cy="1685160"/>
          </a:xfrm>
          <a:prstGeom prst="rect">
            <a:avLst/>
          </a:prstGeom>
          <a:noFill/>
          <a:ln>
            <a:noFill/>
          </a:ln>
        </p:spPr>
        <p:txBody>
          <a:bodyPr lIns="0" tIns="0" rIns="0" bIns="0" anchor="ctr"/>
          <a:lstStyle/>
          <a:p>
            <a:pPr marL="216000" indent="-216000">
              <a:buClr>
                <a:srgbClr val="000000"/>
              </a:buClr>
              <a:buSzPct val="45000"/>
              <a:buFont typeface="Wingdings" charset="2"/>
              <a:buChar char=""/>
            </a:pPr>
            <a:r>
              <a:rPr lang="en-US" spc="-1" dirty="0" smtClean="0">
                <a:solidFill>
                  <a:srgbClr val="FEFAC9"/>
                </a:solidFill>
                <a:uFill>
                  <a:solidFill>
                    <a:srgbClr val="FFFFFF"/>
                  </a:solidFill>
                </a:uFill>
                <a:latin typeface="Constantia"/>
              </a:rPr>
              <a:t>1st time </a:t>
            </a:r>
            <a:r>
              <a:rPr lang="en-US" spc="-1" dirty="0">
                <a:solidFill>
                  <a:srgbClr val="FEFAC9"/>
                </a:solidFill>
                <a:uFill>
                  <a:solidFill>
                    <a:srgbClr val="FFFFFF"/>
                  </a:solidFill>
                </a:uFill>
                <a:latin typeface="Constantia"/>
              </a:rPr>
              <a:t>: when Martha was serving, but Mariam was under his feet listing &amp; </a:t>
            </a:r>
            <a:r>
              <a:rPr lang="en-US" spc="-1" dirty="0" smtClean="0">
                <a:solidFill>
                  <a:srgbClr val="FEFAC9"/>
                </a:solidFill>
                <a:uFill>
                  <a:solidFill>
                    <a:srgbClr val="FFFFFF"/>
                  </a:solidFill>
                </a:uFill>
                <a:latin typeface="Constantia"/>
              </a:rPr>
              <a:t>learning.</a:t>
            </a:r>
            <a:endParaRPr lang="en-US" spc="-1" dirty="0">
              <a:solidFill>
                <a:srgbClr val="FEFAC9"/>
              </a:solidFill>
              <a:uFill>
                <a:solidFill>
                  <a:srgbClr val="FFFFFF"/>
                </a:solidFill>
              </a:uFill>
              <a:latin typeface="Constantia"/>
            </a:endParaRPr>
          </a:p>
          <a:p>
            <a:pPr marL="216000" indent="-216000">
              <a:buClr>
                <a:srgbClr val="000000"/>
              </a:buClr>
              <a:buSzPct val="45000"/>
              <a:buFont typeface="Wingdings" charset="2"/>
              <a:buChar char=""/>
            </a:pPr>
            <a:r>
              <a:rPr lang="en-US" spc="-1" dirty="0" smtClean="0">
                <a:solidFill>
                  <a:srgbClr val="FEFAC9"/>
                </a:solidFill>
                <a:uFill>
                  <a:solidFill>
                    <a:srgbClr val="FFFFFF"/>
                  </a:solidFill>
                </a:uFill>
                <a:latin typeface="Constantia"/>
              </a:rPr>
              <a:t>2nd time </a:t>
            </a:r>
            <a:r>
              <a:rPr lang="en-US" spc="-1" dirty="0">
                <a:solidFill>
                  <a:srgbClr val="FEFAC9"/>
                </a:solidFill>
                <a:uFill>
                  <a:solidFill>
                    <a:srgbClr val="FFFFFF"/>
                  </a:solidFill>
                </a:uFill>
                <a:latin typeface="Constantia"/>
              </a:rPr>
              <a:t>: when she fell down at Jesus </a:t>
            </a:r>
            <a:r>
              <a:rPr lang="en-US" spc="-1" dirty="0" smtClean="0">
                <a:solidFill>
                  <a:srgbClr val="FEFAC9"/>
                </a:solidFill>
                <a:uFill>
                  <a:solidFill>
                    <a:srgbClr val="FFFFFF"/>
                  </a:solidFill>
                </a:uFill>
                <a:latin typeface="Constantia"/>
              </a:rPr>
              <a:t>feet </a:t>
            </a:r>
            <a:r>
              <a:rPr lang="en-US" spc="-1" dirty="0">
                <a:solidFill>
                  <a:srgbClr val="FEFAC9"/>
                </a:solidFill>
                <a:uFill>
                  <a:solidFill>
                    <a:srgbClr val="FFFFFF"/>
                  </a:solidFill>
                </a:uFill>
                <a:latin typeface="Constantia"/>
              </a:rPr>
              <a:t>saying to him, “Lord, if you had been here, my brother would not have died.”</a:t>
            </a:r>
          </a:p>
          <a:p>
            <a:pPr marL="216000" indent="-216000">
              <a:buClr>
                <a:srgbClr val="000000"/>
              </a:buClr>
              <a:buSzPct val="45000"/>
              <a:buFont typeface="Wingdings" charset="2"/>
              <a:buChar char=""/>
            </a:pPr>
            <a:r>
              <a:rPr lang="en-US" spc="-1" dirty="0" smtClean="0">
                <a:solidFill>
                  <a:srgbClr val="FEFAC9"/>
                </a:solidFill>
                <a:uFill>
                  <a:solidFill>
                    <a:srgbClr val="FFFFFF"/>
                  </a:solidFill>
                </a:uFill>
                <a:latin typeface="Constantia"/>
              </a:rPr>
              <a:t>3rd time </a:t>
            </a:r>
            <a:r>
              <a:rPr lang="en-US" spc="-1" dirty="0">
                <a:solidFill>
                  <a:srgbClr val="FEFAC9"/>
                </a:solidFill>
                <a:uFill>
                  <a:solidFill>
                    <a:srgbClr val="FFFFFF"/>
                  </a:solidFill>
                </a:uFill>
                <a:latin typeface="Constantia"/>
              </a:rPr>
              <a:t>: after Lazarus’s resurrection </a:t>
            </a:r>
            <a:r>
              <a:rPr lang="en-US" spc="-1" dirty="0" smtClean="0">
                <a:solidFill>
                  <a:srgbClr val="FEFAC9"/>
                </a:solidFill>
                <a:uFill>
                  <a:solidFill>
                    <a:srgbClr val="FFFFFF"/>
                  </a:solidFill>
                </a:uFill>
                <a:latin typeface="Constantia"/>
              </a:rPr>
              <a:t>;“</a:t>
            </a:r>
            <a:r>
              <a:rPr lang="en-US" spc="-1" dirty="0">
                <a:solidFill>
                  <a:srgbClr val="FEFAC9"/>
                </a:solidFill>
                <a:uFill>
                  <a:solidFill>
                    <a:srgbClr val="FFFFFF"/>
                  </a:solidFill>
                </a:uFill>
                <a:latin typeface="Constantia"/>
              </a:rPr>
              <a:t>Then Mary took a pound of very costly oil of spikenard anointed the feet of Jesus, and wiped his feet with her hair, and the house was filled with the fragrance of the </a:t>
            </a:r>
            <a:r>
              <a:rPr lang="en-US" spc="-1" dirty="0" smtClean="0">
                <a:solidFill>
                  <a:srgbClr val="FEFAC9"/>
                </a:solidFill>
                <a:uFill>
                  <a:solidFill>
                    <a:srgbClr val="FFFFFF"/>
                  </a:solidFill>
                </a:uFill>
                <a:latin typeface="Constantia"/>
              </a:rPr>
              <a:t>oil.” </a:t>
            </a:r>
            <a:endParaRPr lang="en-US" spc="-1" dirty="0">
              <a:solidFill>
                <a:srgbClr val="FEFAC9"/>
              </a:solidFill>
              <a:uFill>
                <a:solidFill>
                  <a:srgbClr val="FFFFFF"/>
                </a:solidFill>
              </a:uFill>
              <a:latin typeface="Constantia"/>
            </a:endParaRPr>
          </a:p>
        </p:txBody>
      </p:sp>
      <p:sp>
        <p:nvSpPr>
          <p:cNvPr id="125" name="TextShape 3"/>
          <p:cNvSpPr txBox="1"/>
          <p:nvPr/>
        </p:nvSpPr>
        <p:spPr>
          <a:xfrm>
            <a:off x="274320" y="3017520"/>
            <a:ext cx="8564400" cy="1383030"/>
          </a:xfrm>
          <a:prstGeom prst="rect">
            <a:avLst/>
          </a:prstGeom>
          <a:noFill/>
          <a:ln>
            <a:noFill/>
          </a:ln>
        </p:spPr>
        <p:txBody>
          <a:bodyPr lIns="0" tIns="0" rIns="0" bIns="0" anchor="ctr"/>
          <a:lstStyle/>
          <a:p>
            <a:pPr algn="ctr"/>
            <a:r>
              <a:rPr lang="en-US" sz="3200" b="1" strike="noStrike" spc="-1" dirty="0" smtClean="0">
                <a:solidFill>
                  <a:srgbClr val="800000"/>
                </a:solidFill>
                <a:uFill>
                  <a:solidFill>
                    <a:srgbClr val="FFFFFF"/>
                  </a:solidFill>
                </a:uFill>
                <a:latin typeface="Constantia"/>
              </a:rPr>
              <a:t>The </a:t>
            </a:r>
            <a:r>
              <a:rPr lang="en-US" sz="3200" b="1" strike="noStrike" spc="-1" dirty="0">
                <a:solidFill>
                  <a:srgbClr val="800000"/>
                </a:solidFill>
                <a:uFill>
                  <a:solidFill>
                    <a:srgbClr val="FFFFFF"/>
                  </a:solidFill>
                </a:uFill>
                <a:latin typeface="Constantia"/>
              </a:rPr>
              <a:t>BIG CHANGE </a:t>
            </a:r>
            <a:r>
              <a:rPr lang="en-US" sz="3200" b="1" strike="noStrike" spc="-1" dirty="0" smtClean="0">
                <a:solidFill>
                  <a:srgbClr val="800000"/>
                </a:solidFill>
                <a:uFill>
                  <a:solidFill>
                    <a:srgbClr val="FFFFFF"/>
                  </a:solidFill>
                </a:uFill>
                <a:latin typeface="Constantia"/>
              </a:rPr>
              <a:t>for her </a:t>
            </a:r>
            <a:r>
              <a:rPr lang="en-US" sz="3200" b="1" spc="-1" dirty="0">
                <a:solidFill>
                  <a:srgbClr val="800000"/>
                </a:solidFill>
                <a:uFill>
                  <a:solidFill>
                    <a:srgbClr val="FFFFFF"/>
                  </a:solidFill>
                </a:uFill>
                <a:latin typeface="Constantia"/>
              </a:rPr>
              <a:t>w</a:t>
            </a:r>
            <a:r>
              <a:rPr lang="en-US" sz="3200" b="1" strike="noStrike" spc="-1" dirty="0" smtClean="0">
                <a:solidFill>
                  <a:srgbClr val="800000"/>
                </a:solidFill>
                <a:uFill>
                  <a:solidFill>
                    <a:srgbClr val="FFFFFF"/>
                  </a:solidFill>
                </a:uFill>
                <a:latin typeface="Constantia"/>
              </a:rPr>
              <a:t>as </a:t>
            </a:r>
            <a:r>
              <a:rPr lang="en-US" sz="3200" b="1" strike="noStrike" spc="-1" dirty="0">
                <a:solidFill>
                  <a:srgbClr val="800000"/>
                </a:solidFill>
                <a:uFill>
                  <a:solidFill>
                    <a:srgbClr val="FFFFFF"/>
                  </a:solidFill>
                </a:uFill>
                <a:latin typeface="Constantia"/>
              </a:rPr>
              <a:t>from </a:t>
            </a:r>
            <a:endParaRPr lang="en-US" sz="3200" b="1" strike="noStrike" spc="-1" dirty="0" smtClean="0">
              <a:solidFill>
                <a:srgbClr val="800000"/>
              </a:solidFill>
              <a:uFill>
                <a:solidFill>
                  <a:srgbClr val="FFFFFF"/>
                </a:solidFill>
              </a:uFill>
              <a:latin typeface="Constantia"/>
            </a:endParaRPr>
          </a:p>
          <a:p>
            <a:pPr algn="ctr"/>
            <a:r>
              <a:rPr lang="en-US" sz="3200" b="1" strike="noStrike" spc="-1" dirty="0" smtClean="0">
                <a:solidFill>
                  <a:srgbClr val="800000"/>
                </a:solidFill>
                <a:uFill>
                  <a:solidFill>
                    <a:srgbClr val="FFFFFF"/>
                  </a:solidFill>
                </a:uFill>
                <a:latin typeface="Constantia"/>
              </a:rPr>
              <a:t>“</a:t>
            </a:r>
            <a:r>
              <a:rPr lang="en-US" sz="3200" b="1" strike="noStrike" spc="-1" dirty="0">
                <a:solidFill>
                  <a:srgbClr val="800000"/>
                </a:solidFill>
                <a:uFill>
                  <a:solidFill>
                    <a:srgbClr val="FFFFFF"/>
                  </a:solidFill>
                </a:uFill>
                <a:latin typeface="Constantia"/>
              </a:rPr>
              <a:t>Hearing &amp; Learning” to “Comfort &amp; Love</a:t>
            </a:r>
            <a:r>
              <a:rPr lang="en-US" sz="3200" b="1" strike="noStrike" spc="-1" dirty="0" smtClean="0">
                <a:solidFill>
                  <a:srgbClr val="800000"/>
                </a:solidFill>
                <a:uFill>
                  <a:solidFill>
                    <a:srgbClr val="FFFFFF"/>
                  </a:solidFill>
                </a:uFill>
                <a:latin typeface="Constantia"/>
              </a:rPr>
              <a:t>”.</a:t>
            </a:r>
            <a:endParaRPr lang="en-US" sz="3200" b="1" strike="noStrike" spc="-1" dirty="0">
              <a:solidFill>
                <a:srgbClr val="800000"/>
              </a:solidFill>
              <a:uFill>
                <a:solidFill>
                  <a:srgbClr val="FFFFFF"/>
                </a:solidFill>
              </a:u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91440" y="91440"/>
            <a:ext cx="8961120" cy="1828800"/>
          </a:xfrm>
          <a:prstGeom prst="rect">
            <a:avLst/>
          </a:prstGeom>
          <a:noFill/>
          <a:ln>
            <a:noFill/>
          </a:ln>
        </p:spPr>
        <p:txBody>
          <a:bodyPr lIns="0" tIns="0" rIns="0" bIns="0" anchor="ctr"/>
          <a:lstStyle/>
          <a:p>
            <a:pPr algn="ctr"/>
            <a:r>
              <a:rPr lang="en-US" sz="2600" spc="-1" dirty="0" smtClean="0">
                <a:solidFill>
                  <a:srgbClr val="FEFAC9"/>
                </a:solidFill>
                <a:uFill>
                  <a:solidFill>
                    <a:srgbClr val="FFFFFF"/>
                  </a:solidFill>
                </a:uFill>
                <a:latin typeface="Constantia"/>
              </a:rPr>
              <a:t>The fourth person is:</a:t>
            </a:r>
          </a:p>
          <a:p>
            <a:pPr algn="ctr"/>
            <a:r>
              <a:rPr lang="en-US" sz="2600" spc="-1" dirty="0" smtClean="0">
                <a:solidFill>
                  <a:srgbClr val="FEFAC9"/>
                </a:solidFill>
                <a:uFill>
                  <a:solidFill>
                    <a:srgbClr val="FFFFFF"/>
                  </a:solidFill>
                </a:uFill>
                <a:latin typeface="Constantia"/>
              </a:rPr>
              <a:t>The </a:t>
            </a:r>
            <a:r>
              <a:rPr lang="en-US" sz="2600" spc="-1" dirty="0">
                <a:solidFill>
                  <a:srgbClr val="C00000"/>
                </a:solidFill>
                <a:uFill>
                  <a:solidFill>
                    <a:srgbClr val="FFFFFF"/>
                  </a:solidFill>
                </a:uFill>
                <a:latin typeface="Constantia"/>
              </a:rPr>
              <a:t>people</a:t>
            </a:r>
            <a:r>
              <a:rPr lang="en-US" sz="2600" spc="-1" dirty="0">
                <a:solidFill>
                  <a:srgbClr val="FEFAC9"/>
                </a:solidFill>
                <a:uFill>
                  <a:solidFill>
                    <a:srgbClr val="FFFFFF"/>
                  </a:solidFill>
                </a:uFill>
                <a:latin typeface="Constantia"/>
              </a:rPr>
              <a:t> who </a:t>
            </a:r>
            <a:r>
              <a:rPr lang="en-US" sz="2600" spc="-1" dirty="0" smtClean="0">
                <a:solidFill>
                  <a:srgbClr val="FEFAC9"/>
                </a:solidFill>
                <a:uFill>
                  <a:solidFill>
                    <a:srgbClr val="FFFFFF"/>
                  </a:solidFill>
                </a:uFill>
                <a:latin typeface="Constantia"/>
              </a:rPr>
              <a:t>were </a:t>
            </a:r>
            <a:r>
              <a:rPr lang="en-US" sz="2600" spc="-1" dirty="0">
                <a:solidFill>
                  <a:srgbClr val="FEFAC9"/>
                </a:solidFill>
                <a:uFill>
                  <a:solidFill>
                    <a:srgbClr val="FFFFFF"/>
                  </a:solidFill>
                </a:uFill>
                <a:latin typeface="Constantia"/>
              </a:rPr>
              <a:t>visiting and comforting in the </a:t>
            </a:r>
            <a:r>
              <a:rPr lang="en-US" sz="2600" spc="-1" dirty="0" smtClean="0">
                <a:solidFill>
                  <a:srgbClr val="FEFAC9"/>
                </a:solidFill>
                <a:uFill>
                  <a:solidFill>
                    <a:srgbClr val="FFFFFF"/>
                  </a:solidFill>
                </a:uFill>
                <a:latin typeface="Constantia"/>
              </a:rPr>
              <a:t>death </a:t>
            </a:r>
            <a:r>
              <a:rPr lang="en-US" sz="2600" spc="-1" dirty="0">
                <a:solidFill>
                  <a:srgbClr val="FEFAC9"/>
                </a:solidFill>
                <a:uFill>
                  <a:solidFill>
                    <a:srgbClr val="FFFFFF"/>
                  </a:solidFill>
                </a:uFill>
                <a:latin typeface="Constantia"/>
              </a:rPr>
              <a:t>of Lazarus</a:t>
            </a:r>
          </a:p>
        </p:txBody>
      </p:sp>
      <p:sp>
        <p:nvSpPr>
          <p:cNvPr id="127" name="TextShape 2"/>
          <p:cNvSpPr txBox="1"/>
          <p:nvPr/>
        </p:nvSpPr>
        <p:spPr>
          <a:xfrm>
            <a:off x="274320" y="2457360"/>
            <a:ext cx="8564400" cy="1678680"/>
          </a:xfrm>
          <a:prstGeom prst="rect">
            <a:avLst/>
          </a:prstGeom>
          <a:noFill/>
          <a:ln>
            <a:noFill/>
          </a:ln>
        </p:spPr>
        <p:txBody>
          <a:bodyPr lIns="0" tIns="0" rIns="0" bIns="0" anchor="ctr"/>
          <a:lstStyle/>
          <a:p>
            <a:pPr algn="ctr"/>
            <a:r>
              <a:rPr lang="en-US" sz="3600" b="0" strike="noStrike" spc="-1" dirty="0">
                <a:solidFill>
                  <a:srgbClr val="800000"/>
                </a:solidFill>
                <a:uFill>
                  <a:solidFill>
                    <a:srgbClr val="FFFFFF"/>
                  </a:solidFill>
                </a:uFill>
                <a:latin typeface="Constantia"/>
              </a:rPr>
              <a:t>“Then many of Jews who had come to Mary, and had seen the things Jesus did, Believed in him” Jon 11 : 45</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extShape 1"/>
          <p:cNvSpPr txBox="1"/>
          <p:nvPr/>
        </p:nvSpPr>
        <p:spPr>
          <a:xfrm>
            <a:off x="381000" y="361950"/>
            <a:ext cx="8229240" cy="1040760"/>
          </a:xfrm>
          <a:prstGeom prst="rect">
            <a:avLst/>
          </a:prstGeom>
          <a:noFill/>
          <a:ln>
            <a:noFill/>
          </a:ln>
        </p:spPr>
        <p:txBody>
          <a:bodyPr lIns="0" tIns="0" rIns="0" bIns="0" anchor="ctr"/>
          <a:lstStyle/>
          <a:p>
            <a:pPr algn="ctr"/>
            <a:r>
              <a:rPr lang="en-US" sz="2800" spc="-1" dirty="0" smtClean="0">
                <a:solidFill>
                  <a:srgbClr val="FEFAC9"/>
                </a:solidFill>
                <a:uFill>
                  <a:solidFill>
                    <a:srgbClr val="FFFFFF"/>
                  </a:solidFill>
                </a:uFill>
                <a:latin typeface="Constantia"/>
              </a:rPr>
              <a:t>The fifth person is  </a:t>
            </a:r>
            <a:r>
              <a:rPr lang="en-US" sz="2800" spc="-1" dirty="0">
                <a:solidFill>
                  <a:srgbClr val="FEFAC9"/>
                </a:solidFill>
                <a:uFill>
                  <a:solidFill>
                    <a:srgbClr val="FFFFFF"/>
                  </a:solidFill>
                </a:uFill>
                <a:latin typeface="Constantia"/>
              </a:rPr>
              <a:t>: </a:t>
            </a:r>
            <a:endParaRPr lang="en-US" sz="2800" spc="-1" dirty="0" smtClean="0">
              <a:solidFill>
                <a:srgbClr val="FEFAC9"/>
              </a:solidFill>
              <a:uFill>
                <a:solidFill>
                  <a:srgbClr val="FFFFFF"/>
                </a:solidFill>
              </a:uFill>
              <a:latin typeface="Constantia"/>
            </a:endParaRPr>
          </a:p>
          <a:p>
            <a:pPr algn="ctr"/>
            <a:r>
              <a:rPr lang="en-US" sz="2800" spc="-1" dirty="0" smtClean="0">
                <a:solidFill>
                  <a:srgbClr val="FEFAC9"/>
                </a:solidFill>
                <a:uFill>
                  <a:solidFill>
                    <a:srgbClr val="FFFFFF"/>
                  </a:solidFill>
                </a:uFill>
                <a:latin typeface="Constantia"/>
              </a:rPr>
              <a:t>The Disciples </a:t>
            </a:r>
            <a:endParaRPr lang="en-US" sz="2800" spc="-1" dirty="0">
              <a:solidFill>
                <a:srgbClr val="FEFAC9"/>
              </a:solidFill>
              <a:uFill>
                <a:solidFill>
                  <a:srgbClr val="FFFFFF"/>
                </a:solidFill>
              </a:uFill>
              <a:latin typeface="Constantia"/>
            </a:endParaRPr>
          </a:p>
        </p:txBody>
      </p:sp>
      <p:sp>
        <p:nvSpPr>
          <p:cNvPr id="129" name="TextShape 2"/>
          <p:cNvSpPr txBox="1"/>
          <p:nvPr/>
        </p:nvSpPr>
        <p:spPr>
          <a:xfrm>
            <a:off x="0" y="1844280"/>
            <a:ext cx="9144000" cy="2238120"/>
          </a:xfrm>
          <a:prstGeom prst="rect">
            <a:avLst/>
          </a:prstGeom>
          <a:noFill/>
          <a:ln>
            <a:noFill/>
          </a:ln>
        </p:spPr>
        <p:txBody>
          <a:bodyPr lIns="0" tIns="0" rIns="0" bIns="0" anchor="ctr"/>
          <a:lstStyle/>
          <a:p>
            <a:pPr algn="ctr"/>
            <a:r>
              <a:rPr lang="en-US" sz="3600" b="1" strike="noStrike" spc="-1" dirty="0">
                <a:solidFill>
                  <a:srgbClr val="800000"/>
                </a:solidFill>
                <a:uFill>
                  <a:solidFill>
                    <a:srgbClr val="FFFFFF"/>
                  </a:solidFill>
                </a:uFill>
                <a:latin typeface="Constantia"/>
              </a:rPr>
              <a:t>“ And I am glad for your sakes that I was not there, That you may believe. Nevertheless let us go to him” john 11 : 15</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extShape 1"/>
          <p:cNvSpPr txBox="1"/>
          <p:nvPr/>
        </p:nvSpPr>
        <p:spPr>
          <a:xfrm>
            <a:off x="0" y="438150"/>
            <a:ext cx="9144000" cy="1127880"/>
          </a:xfrm>
          <a:prstGeom prst="rect">
            <a:avLst/>
          </a:prstGeom>
          <a:noFill/>
          <a:ln>
            <a:noFill/>
          </a:ln>
        </p:spPr>
        <p:txBody>
          <a:bodyPr lIns="0" tIns="0" rIns="0" bIns="0" anchor="ctr"/>
          <a:lstStyle/>
          <a:p>
            <a:pPr algn="ctr"/>
            <a:r>
              <a:rPr lang="en-US" sz="2800" spc="-1" dirty="0" smtClean="0">
                <a:solidFill>
                  <a:srgbClr val="FEFAC9"/>
                </a:solidFill>
                <a:uFill>
                  <a:solidFill>
                    <a:srgbClr val="FFFFFF"/>
                  </a:solidFill>
                </a:uFill>
                <a:latin typeface="Constantia"/>
              </a:rPr>
              <a:t>The sixth person is </a:t>
            </a:r>
            <a:endParaRPr lang="en-US" sz="2800" spc="-1" dirty="0">
              <a:solidFill>
                <a:srgbClr val="FEFAC9"/>
              </a:solidFill>
              <a:uFill>
                <a:solidFill>
                  <a:srgbClr val="FFFFFF"/>
                </a:solidFill>
              </a:uFill>
              <a:latin typeface="Constantia"/>
            </a:endParaRPr>
          </a:p>
          <a:p>
            <a:pPr algn="ctr"/>
            <a:r>
              <a:rPr lang="en-US" sz="2800" spc="-1" dirty="0" smtClean="0">
                <a:solidFill>
                  <a:srgbClr val="FEFAC9"/>
                </a:solidFill>
                <a:uFill>
                  <a:solidFill>
                    <a:srgbClr val="FFFFFF"/>
                  </a:solidFill>
                </a:uFill>
                <a:latin typeface="Constantia"/>
              </a:rPr>
              <a:t> </a:t>
            </a:r>
            <a:r>
              <a:rPr lang="en-US" sz="2800" spc="-1" dirty="0">
                <a:solidFill>
                  <a:srgbClr val="FEFAC9"/>
                </a:solidFill>
                <a:uFill>
                  <a:solidFill>
                    <a:srgbClr val="FFFFFF"/>
                  </a:solidFill>
                </a:uFill>
                <a:latin typeface="Constantia"/>
              </a:rPr>
              <a:t>US </a:t>
            </a:r>
            <a:endParaRPr lang="en-US" sz="2800" spc="-1" dirty="0" smtClean="0">
              <a:solidFill>
                <a:srgbClr val="FEFAC9"/>
              </a:solidFill>
              <a:uFill>
                <a:solidFill>
                  <a:srgbClr val="FFFFFF"/>
                </a:solidFill>
              </a:uFill>
              <a:latin typeface="Constantia"/>
            </a:endParaRPr>
          </a:p>
          <a:p>
            <a:pPr algn="ctr"/>
            <a:r>
              <a:rPr lang="en-US" sz="2800" spc="-1" dirty="0" smtClean="0">
                <a:solidFill>
                  <a:srgbClr val="FEFAC9"/>
                </a:solidFill>
                <a:uFill>
                  <a:solidFill>
                    <a:srgbClr val="FFFFFF"/>
                  </a:solidFill>
                </a:uFill>
                <a:latin typeface="Constantia"/>
              </a:rPr>
              <a:t> </a:t>
            </a:r>
            <a:r>
              <a:rPr lang="en-US" sz="2800" spc="-1" dirty="0">
                <a:solidFill>
                  <a:srgbClr val="FEFAC9"/>
                </a:solidFill>
                <a:uFill>
                  <a:solidFill>
                    <a:srgbClr val="FFFFFF"/>
                  </a:solidFill>
                </a:uFill>
                <a:latin typeface="Constantia"/>
              </a:rPr>
              <a:t>To understand the Power &amp; Will of God</a:t>
            </a:r>
          </a:p>
        </p:txBody>
      </p:sp>
      <p:sp>
        <p:nvSpPr>
          <p:cNvPr id="131" name="TextShape 2"/>
          <p:cNvSpPr txBox="1"/>
          <p:nvPr/>
        </p:nvSpPr>
        <p:spPr>
          <a:xfrm>
            <a:off x="152400" y="2724150"/>
            <a:ext cx="8564400" cy="837360"/>
          </a:xfrm>
          <a:prstGeom prst="rect">
            <a:avLst/>
          </a:prstGeom>
          <a:noFill/>
          <a:ln>
            <a:noFill/>
          </a:ln>
        </p:spPr>
        <p:txBody>
          <a:bodyPr lIns="0" tIns="0" rIns="0" bIns="0" anchor="ctr"/>
          <a:lstStyle/>
          <a:p>
            <a:pPr algn="ctr"/>
            <a:r>
              <a:rPr lang="en-US" sz="2600" b="1" spc="-1" dirty="0">
                <a:solidFill>
                  <a:srgbClr val="800000"/>
                </a:solidFill>
                <a:uFill>
                  <a:solidFill>
                    <a:srgbClr val="FFFFFF"/>
                  </a:solidFill>
                </a:uFill>
                <a:latin typeface="Constantia"/>
              </a:rPr>
              <a:t>“Jesus Said to her, I am the resurrection and the Life. He who Believes in me, through he may die, he shall live. And whenever lives and believes in me shall never die. Do you believe this?” John 11 : 25 &amp; 26</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extShape 1"/>
          <p:cNvSpPr txBox="1"/>
          <p:nvPr/>
        </p:nvSpPr>
        <p:spPr>
          <a:xfrm>
            <a:off x="457200" y="114480"/>
            <a:ext cx="8229240" cy="914040"/>
          </a:xfrm>
          <a:prstGeom prst="rect">
            <a:avLst/>
          </a:prstGeom>
          <a:noFill/>
          <a:ln>
            <a:noFill/>
          </a:ln>
        </p:spPr>
        <p:txBody>
          <a:bodyPr lIns="0" tIns="0" rIns="0" bIns="0" anchor="ctr"/>
          <a:lstStyle/>
          <a:p>
            <a:pPr algn="ctr"/>
            <a:r>
              <a:rPr lang="en-US" sz="2800" spc="-1" dirty="0" smtClean="0">
                <a:solidFill>
                  <a:srgbClr val="FEFAC9"/>
                </a:solidFill>
                <a:uFill>
                  <a:solidFill>
                    <a:srgbClr val="FFFFFF"/>
                  </a:solidFill>
                </a:uFill>
                <a:latin typeface="Constantia"/>
              </a:rPr>
              <a:t>The Seventh Person is</a:t>
            </a:r>
          </a:p>
          <a:p>
            <a:pPr algn="ctr"/>
            <a:r>
              <a:rPr lang="en-US" sz="2800" spc="-1" dirty="0" smtClean="0">
                <a:solidFill>
                  <a:srgbClr val="FEFAC9"/>
                </a:solidFill>
                <a:uFill>
                  <a:solidFill>
                    <a:srgbClr val="FFFFFF"/>
                  </a:solidFill>
                </a:uFill>
                <a:latin typeface="Constantia"/>
              </a:rPr>
              <a:t>JESUS because He was glorified.</a:t>
            </a:r>
            <a:endParaRPr lang="en-US" sz="2800" spc="-1" dirty="0">
              <a:solidFill>
                <a:srgbClr val="FEFAC9"/>
              </a:solidFill>
              <a:uFill>
                <a:solidFill>
                  <a:srgbClr val="FFFFFF"/>
                </a:solidFill>
              </a:uFill>
              <a:latin typeface="Constantia"/>
            </a:endParaRPr>
          </a:p>
        </p:txBody>
      </p:sp>
      <p:sp>
        <p:nvSpPr>
          <p:cNvPr id="133" name="TextShape 2"/>
          <p:cNvSpPr txBox="1"/>
          <p:nvPr/>
        </p:nvSpPr>
        <p:spPr>
          <a:xfrm>
            <a:off x="274320" y="1435320"/>
            <a:ext cx="8564400" cy="2127030"/>
          </a:xfrm>
          <a:prstGeom prst="rect">
            <a:avLst/>
          </a:prstGeom>
          <a:noFill/>
          <a:ln>
            <a:noFill/>
          </a:ln>
        </p:spPr>
        <p:txBody>
          <a:bodyPr lIns="0" tIns="0" rIns="0" bIns="0" anchor="ctr"/>
          <a:lstStyle/>
          <a:p>
            <a:pPr algn="ctr"/>
            <a:r>
              <a:rPr lang="en-US" sz="3200" b="0" strike="noStrike" spc="-1" dirty="0">
                <a:solidFill>
                  <a:srgbClr val="800000"/>
                </a:solidFill>
                <a:uFill>
                  <a:solidFill>
                    <a:srgbClr val="FFFFFF"/>
                  </a:solidFill>
                </a:uFill>
                <a:latin typeface="Constantia"/>
              </a:rPr>
              <a:t>“when Jesus heard that, he said, “ the sickness is not unto death, but for the glory of God, that the son of </a:t>
            </a:r>
            <a:r>
              <a:rPr lang="en-US" sz="3200" b="0" strike="noStrike" spc="-1" dirty="0" smtClean="0">
                <a:solidFill>
                  <a:srgbClr val="800000"/>
                </a:solidFill>
                <a:uFill>
                  <a:solidFill>
                    <a:srgbClr val="FFFFFF"/>
                  </a:solidFill>
                </a:uFill>
                <a:latin typeface="Constantia"/>
              </a:rPr>
              <a:t>God </a:t>
            </a:r>
            <a:r>
              <a:rPr lang="en-US" sz="3200" b="0" strike="noStrike" spc="-1" dirty="0">
                <a:solidFill>
                  <a:srgbClr val="800000"/>
                </a:solidFill>
                <a:uFill>
                  <a:solidFill>
                    <a:srgbClr val="FFFFFF"/>
                  </a:solidFill>
                </a:uFill>
                <a:latin typeface="Constantia"/>
              </a:rPr>
              <a:t>may be glorified through </a:t>
            </a:r>
            <a:r>
              <a:rPr lang="en-US" sz="3200" b="0" strike="noStrike" spc="-1" dirty="0" smtClean="0">
                <a:solidFill>
                  <a:srgbClr val="800000"/>
                </a:solidFill>
                <a:uFill>
                  <a:solidFill>
                    <a:srgbClr val="FFFFFF"/>
                  </a:solidFill>
                </a:uFill>
                <a:latin typeface="Constantia"/>
              </a:rPr>
              <a:t>it.” </a:t>
            </a:r>
          </a:p>
          <a:p>
            <a:pPr algn="ctr"/>
            <a:r>
              <a:rPr lang="en-US" sz="3200" b="0" strike="noStrike" spc="-1" dirty="0" smtClean="0">
                <a:solidFill>
                  <a:srgbClr val="800000"/>
                </a:solidFill>
                <a:uFill>
                  <a:solidFill>
                    <a:srgbClr val="FFFFFF"/>
                  </a:solidFill>
                </a:uFill>
                <a:latin typeface="Constantia"/>
              </a:rPr>
              <a:t>John </a:t>
            </a:r>
            <a:r>
              <a:rPr lang="en-US" sz="3200" b="0" strike="noStrike" spc="-1" dirty="0">
                <a:solidFill>
                  <a:srgbClr val="800000"/>
                </a:solidFill>
                <a:uFill>
                  <a:solidFill>
                    <a:srgbClr val="FFFFFF"/>
                  </a:solidFill>
                </a:uFill>
                <a:latin typeface="Constantia"/>
              </a:rPr>
              <a:t>11 : 4</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extShape 1"/>
          <p:cNvSpPr txBox="1"/>
          <p:nvPr/>
        </p:nvSpPr>
        <p:spPr>
          <a:xfrm>
            <a:off x="457200" y="114480"/>
            <a:ext cx="8229240" cy="914040"/>
          </a:xfrm>
          <a:prstGeom prst="rect">
            <a:avLst/>
          </a:prstGeom>
          <a:noFill/>
          <a:ln>
            <a:noFill/>
          </a:ln>
        </p:spPr>
        <p:txBody>
          <a:bodyPr lIns="0" tIns="0" rIns="0" bIns="0" anchor="ctr"/>
          <a:lstStyle/>
          <a:p>
            <a:pPr algn="ctr"/>
            <a:r>
              <a:rPr lang="en-US" sz="2800" spc="-1" dirty="0">
                <a:solidFill>
                  <a:srgbClr val="FEFAC9"/>
                </a:solidFill>
                <a:uFill>
                  <a:solidFill>
                    <a:srgbClr val="FFFFFF"/>
                  </a:solidFill>
                </a:uFill>
                <a:latin typeface="Constantia"/>
              </a:rPr>
              <a:t>HOW TO ACT </a:t>
            </a:r>
            <a:r>
              <a:rPr lang="en-US" sz="2800" spc="-1" dirty="0" smtClean="0">
                <a:solidFill>
                  <a:srgbClr val="FEFAC9"/>
                </a:solidFill>
                <a:uFill>
                  <a:solidFill>
                    <a:srgbClr val="FFFFFF"/>
                  </a:solidFill>
                </a:uFill>
                <a:latin typeface="Constantia"/>
              </a:rPr>
              <a:t>WHEN</a:t>
            </a:r>
            <a:r>
              <a:rPr lang="en-US" sz="2800" spc="-1" dirty="0" smtClean="0">
                <a:solidFill>
                  <a:srgbClr val="FEFAC9"/>
                </a:solidFill>
                <a:uFill>
                  <a:solidFill>
                    <a:srgbClr val="FFFFFF"/>
                  </a:solidFill>
                </a:uFill>
                <a:latin typeface="Constantia"/>
              </a:rPr>
              <a:t> PAIN </a:t>
            </a:r>
            <a:r>
              <a:rPr lang="en-US" sz="2800" spc="-1" dirty="0">
                <a:solidFill>
                  <a:srgbClr val="FEFAC9"/>
                </a:solidFill>
                <a:uFill>
                  <a:solidFill>
                    <a:srgbClr val="FFFFFF"/>
                  </a:solidFill>
                </a:uFill>
                <a:latin typeface="Constantia"/>
              </a:rPr>
              <a:t>COMES?</a:t>
            </a:r>
            <a:endParaRPr lang="en-US" sz="2800" spc="-1" dirty="0">
              <a:solidFill>
                <a:srgbClr val="FEFAC9"/>
              </a:solidFill>
              <a:uFill>
                <a:solidFill>
                  <a:srgbClr val="FFFFFF"/>
                </a:solidFill>
              </a:uFill>
              <a:latin typeface="Constantia"/>
            </a:endParaRPr>
          </a:p>
        </p:txBody>
      </p:sp>
      <p:sp>
        <p:nvSpPr>
          <p:cNvPr id="135" name="TextShape 2"/>
          <p:cNvSpPr txBox="1"/>
          <p:nvPr/>
        </p:nvSpPr>
        <p:spPr>
          <a:xfrm>
            <a:off x="91440" y="812880"/>
            <a:ext cx="8876520" cy="558720"/>
          </a:xfrm>
          <a:prstGeom prst="rect">
            <a:avLst/>
          </a:prstGeom>
          <a:noFill/>
          <a:ln>
            <a:noFill/>
          </a:ln>
        </p:spPr>
        <p:txBody>
          <a:bodyPr lIns="0" tIns="0" rIns="0" bIns="0" anchor="ctr"/>
          <a:lstStyle/>
          <a:p>
            <a:pPr algn="ctr"/>
            <a:r>
              <a:rPr lang="en-US" sz="3200" b="0" strike="noStrike" spc="-1">
                <a:solidFill>
                  <a:srgbClr val="800000"/>
                </a:solidFill>
                <a:uFill>
                  <a:solidFill>
                    <a:srgbClr val="FFFFFF"/>
                  </a:solidFill>
                </a:uFill>
                <a:latin typeface="Constantia"/>
              </a:rPr>
              <a:t>“HE WHOM YOU LOVE IS SICK”</a:t>
            </a:r>
          </a:p>
        </p:txBody>
      </p:sp>
      <p:sp>
        <p:nvSpPr>
          <p:cNvPr id="136" name="TextShape 3"/>
          <p:cNvSpPr txBox="1"/>
          <p:nvPr/>
        </p:nvSpPr>
        <p:spPr>
          <a:xfrm>
            <a:off x="84600" y="1371600"/>
            <a:ext cx="8876520" cy="1019880"/>
          </a:xfrm>
          <a:prstGeom prst="rect">
            <a:avLst/>
          </a:prstGeom>
          <a:noFill/>
          <a:ln>
            <a:noFill/>
          </a:ln>
        </p:spPr>
        <p:txBody>
          <a:bodyPr lIns="0" tIns="0" rIns="0" bIns="0" anchor="ctr"/>
          <a:lstStyle/>
          <a:p>
            <a:pPr algn="ctr"/>
            <a:r>
              <a:rPr lang="en-US" sz="2200" spc="-1" dirty="0">
                <a:solidFill>
                  <a:srgbClr val="FEFAC9"/>
                </a:solidFill>
                <a:uFill>
                  <a:solidFill>
                    <a:srgbClr val="FFFFFF"/>
                  </a:solidFill>
                </a:uFill>
                <a:latin typeface="Constantia"/>
              </a:rPr>
              <a:t>TRUST IN God’s LOVE </a:t>
            </a:r>
            <a:r>
              <a:rPr lang="en-US" sz="2200" spc="-1" dirty="0" smtClean="0">
                <a:solidFill>
                  <a:srgbClr val="FEFAC9"/>
                </a:solidFill>
                <a:uFill>
                  <a:solidFill>
                    <a:srgbClr val="FFFFFF"/>
                  </a:solidFill>
                </a:uFill>
                <a:latin typeface="Constantia"/>
              </a:rPr>
              <a:t>IN </a:t>
            </a:r>
            <a:r>
              <a:rPr lang="en-US" sz="2200" spc="-1" dirty="0">
                <a:solidFill>
                  <a:srgbClr val="FEFAC9"/>
                </a:solidFill>
                <a:uFill>
                  <a:solidFill>
                    <a:srgbClr val="FFFFFF"/>
                  </a:solidFill>
                </a:uFill>
                <a:latin typeface="Constantia"/>
              </a:rPr>
              <a:t>PAIN, Sickness &amp; Temptation
HE IS ABLE &amp; POWERFUL OVER EVERYTHING
TRUST IN GOD Without </a:t>
            </a:r>
            <a:r>
              <a:rPr lang="en-US" sz="2200" spc="-1" dirty="0" smtClean="0">
                <a:solidFill>
                  <a:srgbClr val="FEFAC9"/>
                </a:solidFill>
                <a:uFill>
                  <a:solidFill>
                    <a:srgbClr val="FFFFFF"/>
                  </a:solidFill>
                </a:uFill>
                <a:latin typeface="Constantia"/>
              </a:rPr>
              <a:t>Complaining.</a:t>
            </a:r>
            <a:endParaRPr lang="en-US" sz="2200" spc="-1" dirty="0">
              <a:solidFill>
                <a:srgbClr val="FEFAC9"/>
              </a:solidFill>
              <a:uFill>
                <a:solidFill>
                  <a:srgbClr val="FFFFFF"/>
                </a:solidFill>
              </a:uFill>
              <a:latin typeface="Constantia"/>
            </a:endParaRPr>
          </a:p>
        </p:txBody>
      </p:sp>
      <p:sp>
        <p:nvSpPr>
          <p:cNvPr id="137" name="TextShape 4"/>
          <p:cNvSpPr txBox="1"/>
          <p:nvPr/>
        </p:nvSpPr>
        <p:spPr>
          <a:xfrm>
            <a:off x="182880" y="2391480"/>
            <a:ext cx="8876520" cy="1018470"/>
          </a:xfrm>
          <a:prstGeom prst="rect">
            <a:avLst/>
          </a:prstGeom>
          <a:noFill/>
          <a:ln>
            <a:noFill/>
          </a:ln>
        </p:spPr>
        <p:txBody>
          <a:bodyPr lIns="0" tIns="0" rIns="0" bIns="0" anchor="ctr"/>
          <a:lstStyle/>
          <a:p>
            <a:pPr algn="ctr"/>
            <a:r>
              <a:rPr lang="en-US" sz="1800" b="1" strike="noStrike" spc="-1" dirty="0" smtClean="0">
                <a:solidFill>
                  <a:srgbClr val="800000"/>
                </a:solidFill>
                <a:uFill>
                  <a:solidFill>
                    <a:srgbClr val="FFFFFF"/>
                  </a:solidFill>
                </a:uFill>
                <a:latin typeface="Constantia"/>
              </a:rPr>
              <a:t>“Wait </a:t>
            </a:r>
            <a:r>
              <a:rPr lang="en-US" sz="1800" b="1" strike="noStrike" spc="-1" dirty="0">
                <a:solidFill>
                  <a:srgbClr val="800000"/>
                </a:solidFill>
                <a:uFill>
                  <a:solidFill>
                    <a:srgbClr val="FFFFFF"/>
                  </a:solidFill>
                </a:uFill>
                <a:latin typeface="Constantia"/>
              </a:rPr>
              <a:t>on the Lord; be of good courage, and he shall strengthen your heart, wait, I say, on the Lord</a:t>
            </a:r>
            <a:r>
              <a:rPr lang="en-US" sz="1800" b="1" strike="noStrike" spc="-1" dirty="0" smtClean="0">
                <a:solidFill>
                  <a:srgbClr val="800000"/>
                </a:solidFill>
                <a:uFill>
                  <a:solidFill>
                    <a:srgbClr val="FFFFFF"/>
                  </a:solidFill>
                </a:uFill>
                <a:latin typeface="Constantia"/>
              </a:rPr>
              <a:t>” Ps. 27:14</a:t>
            </a:r>
            <a:endParaRPr lang="en-US" sz="1800" b="1" strike="noStrike" spc="-1" dirty="0">
              <a:solidFill>
                <a:srgbClr val="800000"/>
              </a:solidFill>
              <a:uFill>
                <a:solidFill>
                  <a:srgbClr val="FFFFFF"/>
                </a:solidFill>
              </a:uFill>
              <a:latin typeface="Constantia"/>
            </a:endParaRPr>
          </a:p>
        </p:txBody>
      </p:sp>
      <p:sp>
        <p:nvSpPr>
          <p:cNvPr id="138" name="TextShape 5"/>
          <p:cNvSpPr txBox="1"/>
          <p:nvPr/>
        </p:nvSpPr>
        <p:spPr>
          <a:xfrm>
            <a:off x="176040" y="3149280"/>
            <a:ext cx="8876520" cy="1738440"/>
          </a:xfrm>
          <a:prstGeom prst="rect">
            <a:avLst/>
          </a:prstGeom>
          <a:noFill/>
          <a:ln>
            <a:noFill/>
          </a:ln>
        </p:spPr>
        <p:txBody>
          <a:bodyPr lIns="0" tIns="0" rIns="0" bIns="0" anchor="ctr"/>
          <a:lstStyle/>
          <a:p>
            <a:pPr algn="ctr"/>
            <a:r>
              <a:rPr lang="en-US" sz="2200" spc="-1" dirty="0">
                <a:solidFill>
                  <a:srgbClr val="FEFAC9"/>
                </a:solidFill>
                <a:uFill>
                  <a:solidFill>
                    <a:srgbClr val="FFFFFF"/>
                  </a:solidFill>
                </a:uFill>
                <a:latin typeface="Constantia"/>
              </a:rPr>
              <a:t>“BLESSED IS THE MAN WHO ENDURES TEMPTATION, for when he has been approved, he will receive the crown of the life which the Lord has promised to those who loved </a:t>
            </a:r>
            <a:r>
              <a:rPr lang="en-US" sz="2200" spc="-1" dirty="0" smtClean="0">
                <a:solidFill>
                  <a:srgbClr val="FEFAC9"/>
                </a:solidFill>
                <a:uFill>
                  <a:solidFill>
                    <a:srgbClr val="FFFFFF"/>
                  </a:solidFill>
                </a:uFill>
                <a:latin typeface="Constantia"/>
              </a:rPr>
              <a:t>him.” </a:t>
            </a:r>
            <a:r>
              <a:rPr lang="en-US" sz="2200" spc="-1" dirty="0">
                <a:solidFill>
                  <a:srgbClr val="FEFAC9"/>
                </a:solidFill>
                <a:uFill>
                  <a:solidFill>
                    <a:srgbClr val="FFFFFF"/>
                  </a:solidFill>
                </a:uFill>
                <a:latin typeface="Constantia"/>
              </a:rPr>
              <a:t>JAMES 1 : 12</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extShape 1"/>
          <p:cNvSpPr txBox="1"/>
          <p:nvPr/>
        </p:nvSpPr>
        <p:spPr>
          <a:xfrm>
            <a:off x="457200" y="114480"/>
            <a:ext cx="8229240" cy="914040"/>
          </a:xfrm>
          <a:prstGeom prst="rect">
            <a:avLst/>
          </a:prstGeom>
          <a:noFill/>
          <a:ln>
            <a:noFill/>
          </a:ln>
        </p:spPr>
        <p:txBody>
          <a:bodyPr lIns="0" tIns="0" rIns="0" bIns="0" anchor="ctr"/>
          <a:lstStyle/>
          <a:p>
            <a:pPr algn="ctr"/>
            <a:r>
              <a:rPr lang="en-US" sz="3200" spc="-1" dirty="0">
                <a:solidFill>
                  <a:srgbClr val="FEFAC9"/>
                </a:solidFill>
                <a:uFill>
                  <a:solidFill>
                    <a:srgbClr val="FFFFFF"/>
                  </a:solidFill>
                </a:uFill>
                <a:latin typeface="Constantia"/>
              </a:rPr>
              <a:t>FAITH IN JESUS HIMSELF</a:t>
            </a:r>
          </a:p>
        </p:txBody>
      </p:sp>
      <p:sp>
        <p:nvSpPr>
          <p:cNvPr id="140" name="TextShape 2"/>
          <p:cNvSpPr txBox="1"/>
          <p:nvPr/>
        </p:nvSpPr>
        <p:spPr>
          <a:xfrm>
            <a:off x="1231200" y="1028520"/>
            <a:ext cx="6632640" cy="808200"/>
          </a:xfrm>
          <a:prstGeom prst="rect">
            <a:avLst/>
          </a:prstGeom>
          <a:noFill/>
          <a:ln>
            <a:noFill/>
          </a:ln>
        </p:spPr>
        <p:txBody>
          <a:bodyPr lIns="0" tIns="0" rIns="0" bIns="0" anchor="ctr"/>
          <a:lstStyle/>
          <a:p>
            <a:pPr algn="ctr"/>
            <a:r>
              <a:rPr lang="en-US" sz="2600" b="1" strike="noStrike" spc="-1" dirty="0">
                <a:solidFill>
                  <a:srgbClr val="800000"/>
                </a:solidFill>
                <a:uFill>
                  <a:solidFill>
                    <a:srgbClr val="FFFFFF"/>
                  </a:solidFill>
                </a:uFill>
                <a:latin typeface="Constantia"/>
              </a:rPr>
              <a:t>RAISE THE STONE : “Jesus Said, “take away the stone.” John 11 : 39</a:t>
            </a:r>
          </a:p>
        </p:txBody>
      </p:sp>
      <p:sp>
        <p:nvSpPr>
          <p:cNvPr id="141" name="TextShape 3"/>
          <p:cNvSpPr txBox="1"/>
          <p:nvPr/>
        </p:nvSpPr>
        <p:spPr>
          <a:xfrm>
            <a:off x="182880" y="1987920"/>
            <a:ext cx="8876520" cy="1303920"/>
          </a:xfrm>
          <a:prstGeom prst="rect">
            <a:avLst/>
          </a:prstGeom>
          <a:noFill/>
          <a:ln>
            <a:noFill/>
          </a:ln>
        </p:spPr>
        <p:txBody>
          <a:bodyPr lIns="0" tIns="0" rIns="0" bIns="0" anchor="ctr"/>
          <a:lstStyle/>
          <a:p>
            <a:pPr algn="ctr"/>
            <a:r>
              <a:rPr lang="en-US" sz="2800" b="1" strike="noStrike" spc="-1">
                <a:solidFill>
                  <a:srgbClr val="800000"/>
                </a:solidFill>
                <a:uFill>
                  <a:solidFill>
                    <a:srgbClr val="FFFFFF"/>
                  </a:solidFill>
                </a:uFill>
                <a:latin typeface="Constantia"/>
              </a:rPr>
              <a:t>Obey God : “Jesus said to her, “did I Not say to you that if you would believe you would see the glory of God?” John 11 : 40 </a:t>
            </a:r>
          </a:p>
        </p:txBody>
      </p:sp>
      <p:sp>
        <p:nvSpPr>
          <p:cNvPr id="142" name="TextShape 4"/>
          <p:cNvSpPr txBox="1"/>
          <p:nvPr/>
        </p:nvSpPr>
        <p:spPr>
          <a:xfrm>
            <a:off x="84600" y="3447000"/>
            <a:ext cx="8876520" cy="1490760"/>
          </a:xfrm>
          <a:prstGeom prst="rect">
            <a:avLst/>
          </a:prstGeom>
          <a:noFill/>
          <a:ln>
            <a:noFill/>
          </a:ln>
        </p:spPr>
        <p:txBody>
          <a:bodyPr lIns="0" tIns="0" rIns="0" bIns="0" anchor="ctr"/>
          <a:lstStyle/>
          <a:p>
            <a:pPr algn="ctr"/>
            <a:r>
              <a:rPr lang="en-US" sz="3200" b="1" strike="noStrike" spc="-1" dirty="0" smtClean="0">
                <a:solidFill>
                  <a:srgbClr val="800000"/>
                </a:solidFill>
                <a:uFill>
                  <a:solidFill>
                    <a:srgbClr val="FFFFFF"/>
                  </a:solidFill>
                </a:uFill>
                <a:latin typeface="Constantia"/>
              </a:rPr>
              <a:t>Action </a:t>
            </a:r>
            <a:r>
              <a:rPr lang="en-US" sz="3200" b="1" strike="noStrike" spc="-1" dirty="0">
                <a:solidFill>
                  <a:srgbClr val="800000"/>
                </a:solidFill>
                <a:uFill>
                  <a:solidFill>
                    <a:srgbClr val="FFFFFF"/>
                  </a:solidFill>
                </a:uFill>
                <a:latin typeface="Constantia"/>
              </a:rPr>
              <a:t>&amp; submission : “then they took away the stone from the place where the dead man was lying” </a:t>
            </a:r>
            <a:r>
              <a:rPr lang="en-US" sz="3200" b="1" strike="noStrike" spc="-1" dirty="0" smtClean="0">
                <a:solidFill>
                  <a:srgbClr val="800000"/>
                </a:solidFill>
                <a:uFill>
                  <a:solidFill>
                    <a:srgbClr val="FFFFFF"/>
                  </a:solidFill>
                </a:uFill>
                <a:latin typeface="Constantia"/>
              </a:rPr>
              <a:t>John 11 : 41</a:t>
            </a:r>
            <a:endParaRPr lang="en-US" sz="3200" b="1" strike="noStrike" spc="-1" dirty="0">
              <a:solidFill>
                <a:srgbClr val="800000"/>
              </a:solidFill>
              <a:uFill>
                <a:solidFill>
                  <a:srgbClr val="FFFFFF"/>
                </a:solidFill>
              </a:u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TextShape 1"/>
          <p:cNvSpPr txBox="1"/>
          <p:nvPr/>
        </p:nvSpPr>
        <p:spPr>
          <a:xfrm>
            <a:off x="457200" y="1143000"/>
            <a:ext cx="8229240" cy="3428640"/>
          </a:xfrm>
          <a:prstGeom prst="rect">
            <a:avLst/>
          </a:prstGeom>
          <a:noFill/>
          <a:ln>
            <a:noFill/>
          </a:ln>
        </p:spPr>
        <p:txBody>
          <a:bodyPr lIns="90000" tIns="45000" rIns="90000" bIns="45000"/>
          <a:lstStyle/>
          <a:p>
            <a:pPr marL="514440" indent="-514080">
              <a:lnSpc>
                <a:spcPct val="100000"/>
              </a:lnSpc>
              <a:buClr>
                <a:srgbClr val="F3A447"/>
              </a:buClr>
              <a:buSzPct val="85000"/>
              <a:buFont typeface="Constantia"/>
              <a:buAutoNum type="arabicPeriod"/>
            </a:pPr>
            <a:r>
              <a:rPr lang="en-US" sz="2600" b="0" strike="noStrike" spc="-1" dirty="0">
                <a:solidFill>
                  <a:srgbClr val="FFFFFF"/>
                </a:solidFill>
                <a:uFill>
                  <a:solidFill>
                    <a:srgbClr val="FFFFFF"/>
                  </a:solidFill>
                </a:uFill>
                <a:latin typeface="Constantia"/>
              </a:rPr>
              <a:t>Some people escape from pain by </a:t>
            </a:r>
            <a:r>
              <a:rPr lang="en-US" sz="2600" spc="-1" dirty="0">
                <a:solidFill>
                  <a:srgbClr val="FFFFFF"/>
                </a:solidFill>
                <a:uFill>
                  <a:solidFill>
                    <a:srgbClr val="FFFFFF"/>
                  </a:solidFill>
                </a:uFill>
                <a:latin typeface="Constantia"/>
              </a:rPr>
              <a:t>succumbing</a:t>
            </a:r>
            <a:r>
              <a:rPr lang="en-US" sz="2600" b="0" strike="noStrike" spc="-1" dirty="0">
                <a:solidFill>
                  <a:srgbClr val="FFFFFF"/>
                </a:solidFill>
                <a:uFill>
                  <a:solidFill>
                    <a:srgbClr val="FFFFFF"/>
                  </a:solidFill>
                </a:uFill>
                <a:latin typeface="Constantia"/>
              </a:rPr>
              <a:t> to addictions such as cigarettes, drugs, alcohol, &amp; narcotics – this solution leaves an empty feeling.</a:t>
            </a:r>
          </a:p>
          <a:p>
            <a:pPr marL="514440" indent="-514080">
              <a:lnSpc>
                <a:spcPct val="100000"/>
              </a:lnSpc>
              <a:buClr>
                <a:srgbClr val="F3A447"/>
              </a:buClr>
              <a:buSzPct val="85000"/>
              <a:buFont typeface="Constantia"/>
              <a:buAutoNum type="arabicPeriod"/>
            </a:pPr>
            <a:r>
              <a:rPr lang="en-US" sz="2600" b="0" strike="noStrike" spc="-1" dirty="0">
                <a:solidFill>
                  <a:srgbClr val="FFFFFF"/>
                </a:solidFill>
                <a:uFill>
                  <a:solidFill>
                    <a:srgbClr val="FFFFFF"/>
                  </a:solidFill>
                </a:uFill>
                <a:latin typeface="Constantia"/>
              </a:rPr>
              <a:t>Some people escape from pain by talking, going out, sleeping, </a:t>
            </a:r>
            <a:r>
              <a:rPr lang="en-US" sz="2600" spc="-1" dirty="0" smtClean="0">
                <a:solidFill>
                  <a:srgbClr val="FFFFFF"/>
                </a:solidFill>
                <a:uFill>
                  <a:solidFill>
                    <a:srgbClr val="FFFFFF"/>
                  </a:solidFill>
                </a:uFill>
                <a:latin typeface="Constantia"/>
              </a:rPr>
              <a:t>or</a:t>
            </a:r>
            <a:r>
              <a:rPr lang="en-US" sz="2600" b="0" strike="noStrike" spc="-1" dirty="0" smtClean="0">
                <a:solidFill>
                  <a:srgbClr val="FFFFFF"/>
                </a:solidFill>
                <a:uFill>
                  <a:solidFill>
                    <a:srgbClr val="FFFFFF"/>
                  </a:solidFill>
                </a:uFill>
                <a:latin typeface="Constantia"/>
              </a:rPr>
              <a:t> </a:t>
            </a:r>
            <a:r>
              <a:rPr lang="en-US" sz="2600" b="0" strike="noStrike" spc="-1" dirty="0">
                <a:solidFill>
                  <a:srgbClr val="FFFFFF"/>
                </a:solidFill>
                <a:uFill>
                  <a:solidFill>
                    <a:srgbClr val="FFFFFF"/>
                  </a:solidFill>
                </a:uFill>
                <a:latin typeface="Constantia"/>
              </a:rPr>
              <a:t>playing.</a:t>
            </a:r>
          </a:p>
          <a:p>
            <a:pPr marL="514440" indent="-514080">
              <a:lnSpc>
                <a:spcPct val="100000"/>
              </a:lnSpc>
              <a:buClr>
                <a:srgbClr val="F3A447"/>
              </a:buClr>
              <a:buSzPct val="85000"/>
              <a:buFont typeface="Constantia"/>
              <a:buAutoNum type="arabicPeriod"/>
            </a:pPr>
            <a:r>
              <a:rPr lang="en-US" sz="2600" b="0" strike="noStrike" spc="-1" dirty="0">
                <a:solidFill>
                  <a:srgbClr val="FFFFFF"/>
                </a:solidFill>
                <a:uFill>
                  <a:solidFill>
                    <a:srgbClr val="FFFFFF"/>
                  </a:solidFill>
                </a:uFill>
                <a:latin typeface="Constantia"/>
              </a:rPr>
              <a:t>Some people escape from pain by prayer, crying, receiving comfort, or by </a:t>
            </a:r>
            <a:r>
              <a:rPr lang="en-US" sz="2600" b="0" strike="noStrike" spc="-1" dirty="0" smtClean="0">
                <a:solidFill>
                  <a:srgbClr val="FFFFFF"/>
                </a:solidFill>
                <a:uFill>
                  <a:solidFill>
                    <a:srgbClr val="FFFFFF"/>
                  </a:solidFill>
                </a:uFill>
                <a:latin typeface="Constantia"/>
              </a:rPr>
              <a:t>asking for advice.</a:t>
            </a:r>
            <a:endParaRPr lang="en-US" sz="2600" b="0" strike="noStrike" spc="-1" dirty="0">
              <a:solidFill>
                <a:srgbClr val="FFFFFF"/>
              </a:solidFill>
              <a:uFill>
                <a:solidFill>
                  <a:srgbClr val="FFFFFF"/>
                </a:solidFill>
              </a:uFill>
              <a:latin typeface="Constantia"/>
            </a:endParaRPr>
          </a:p>
        </p:txBody>
      </p:sp>
      <p:sp>
        <p:nvSpPr>
          <p:cNvPr id="86" name="TextShape 2"/>
          <p:cNvSpPr txBox="1"/>
          <p:nvPr/>
        </p:nvSpPr>
        <p:spPr>
          <a:xfrm>
            <a:off x="457200" y="190860"/>
            <a:ext cx="8229240" cy="914040"/>
          </a:xfrm>
          <a:prstGeom prst="rect">
            <a:avLst/>
          </a:prstGeom>
          <a:noFill/>
          <a:ln>
            <a:noFill/>
          </a:ln>
        </p:spPr>
        <p:txBody>
          <a:bodyPr lIns="90000" tIns="45000" rIns="90000" bIns="45000" anchor="b"/>
          <a:lstStyle/>
          <a:p>
            <a:pPr algn="ctr">
              <a:lnSpc>
                <a:spcPct val="100000"/>
              </a:lnSpc>
            </a:pPr>
            <a:r>
              <a:rPr lang="en-US" sz="3600" b="0" strike="noStrike" spc="-97" dirty="0">
                <a:solidFill>
                  <a:srgbClr val="DBDBDB"/>
                </a:solidFill>
                <a:uFill>
                  <a:solidFill>
                    <a:srgbClr val="FFFFFF"/>
                  </a:solidFill>
                </a:uFill>
                <a:latin typeface="Constantia"/>
              </a:rPr>
              <a:t>How Do We Sometimes Deal With Pain?</a:t>
            </a:r>
            <a:endParaRPr lang="en-US" sz="1400" b="0" strike="noStrike" spc="-1" dirty="0">
              <a:solidFill>
                <a:srgbClr val="FFFFFF"/>
              </a:solidFill>
              <a:uFill>
                <a:solidFill>
                  <a:srgbClr val="FFFFFF"/>
                </a:solidFill>
              </a:u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457200" y="1143000"/>
            <a:ext cx="8229240" cy="3428640"/>
          </a:xfrm>
          <a:prstGeom prst="rect">
            <a:avLst/>
          </a:prstGeom>
          <a:noFill/>
          <a:ln>
            <a:noFill/>
          </a:ln>
        </p:spPr>
        <p:txBody>
          <a:bodyPr lIns="90000" tIns="45000" rIns="90000" bIns="45000"/>
          <a:lstStyle/>
          <a:p>
            <a:pPr marL="274320" indent="-273960" algn="ctr">
              <a:lnSpc>
                <a:spcPct val="100000"/>
              </a:lnSpc>
            </a:pPr>
            <a:r>
              <a:rPr lang="en-US" sz="2600" b="1" strike="noStrike" spc="-1" baseline="30000">
                <a:solidFill>
                  <a:srgbClr val="FFFFFF"/>
                </a:solidFill>
                <a:uFill>
                  <a:solidFill>
                    <a:srgbClr val="FFFFFF"/>
                  </a:solidFill>
                </a:uFill>
                <a:latin typeface="Constantia"/>
              </a:rPr>
              <a:t>“</a:t>
            </a:r>
            <a:r>
              <a:rPr lang="en-US" sz="2600" b="0" strike="noStrike" spc="-1">
                <a:solidFill>
                  <a:srgbClr val="FFFFFF"/>
                </a:solidFill>
                <a:uFill>
                  <a:solidFill>
                    <a:srgbClr val="FFFFFF"/>
                  </a:solidFill>
                </a:uFill>
                <a:latin typeface="Constantia"/>
              </a:rPr>
              <a:t>My brethren, count it all joy when you fall into various trials, knowing that the testing of your faith produces patience. But let patience have </a:t>
            </a:r>
            <a:r>
              <a:rPr lang="en-US" sz="2600" b="0" i="1" strike="noStrike" spc="-1">
                <a:solidFill>
                  <a:srgbClr val="FFFFFF"/>
                </a:solidFill>
                <a:uFill>
                  <a:solidFill>
                    <a:srgbClr val="FFFFFF"/>
                  </a:solidFill>
                </a:uFill>
                <a:latin typeface="Constantia"/>
              </a:rPr>
              <a:t>its</a:t>
            </a:r>
            <a:r>
              <a:rPr lang="en-US" sz="2600" b="0" strike="noStrike" spc="-1">
                <a:solidFill>
                  <a:srgbClr val="FFFFFF"/>
                </a:solidFill>
                <a:uFill>
                  <a:solidFill>
                    <a:srgbClr val="FFFFFF"/>
                  </a:solidFill>
                </a:uFill>
                <a:latin typeface="Constantia"/>
              </a:rPr>
              <a:t> perfect work, that you may be perfect and complete, lacking nothing.”</a:t>
            </a:r>
          </a:p>
          <a:p>
            <a:pPr marL="274320" indent="-273960" algn="ctr">
              <a:lnSpc>
                <a:spcPct val="100000"/>
              </a:lnSpc>
            </a:pPr>
            <a:r>
              <a:rPr lang="en-US" sz="2600" b="0" strike="noStrike" spc="-1">
                <a:solidFill>
                  <a:srgbClr val="FFFFFF"/>
                </a:solidFill>
                <a:uFill>
                  <a:solidFill>
                    <a:srgbClr val="FFFFFF"/>
                  </a:solidFill>
                </a:uFill>
                <a:latin typeface="Constantia"/>
              </a:rPr>
              <a:t>-James 1:2-4</a:t>
            </a:r>
          </a:p>
        </p:txBody>
      </p:sp>
      <p:sp>
        <p:nvSpPr>
          <p:cNvPr id="88" name="TextShape 2"/>
          <p:cNvSpPr txBox="1"/>
          <p:nvPr/>
        </p:nvSpPr>
        <p:spPr>
          <a:xfrm>
            <a:off x="457200" y="114480"/>
            <a:ext cx="8229240" cy="914040"/>
          </a:xfrm>
          <a:prstGeom prst="rect">
            <a:avLst/>
          </a:prstGeom>
          <a:noFill/>
          <a:ln>
            <a:noFill/>
          </a:ln>
        </p:spPr>
        <p:txBody>
          <a:bodyPr lIns="90000" tIns="45000" rIns="90000" bIns="45000" anchor="b"/>
          <a:lstStyle/>
          <a:p>
            <a:endParaRPr lang="en-US" sz="1800" b="0" strike="noStrike" spc="-1">
              <a:solidFill>
                <a:srgbClr val="FFFFFF"/>
              </a:solidFill>
              <a:uFill>
                <a:solidFill>
                  <a:srgbClr val="FFFFFF"/>
                </a:solidFill>
              </a:u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Shape 1"/>
          <p:cNvSpPr txBox="1"/>
          <p:nvPr/>
        </p:nvSpPr>
        <p:spPr>
          <a:xfrm>
            <a:off x="457200" y="1143000"/>
            <a:ext cx="8229240" cy="3428640"/>
          </a:xfrm>
          <a:prstGeom prst="rect">
            <a:avLst/>
          </a:prstGeom>
          <a:noFill/>
          <a:ln>
            <a:noFill/>
          </a:ln>
        </p:spPr>
        <p:txBody>
          <a:bodyPr lIns="90000" tIns="45000" rIns="90000" bIns="45000"/>
          <a:lstStyle/>
          <a:p>
            <a:pPr marL="274320" indent="-273960">
              <a:lnSpc>
                <a:spcPct val="100000"/>
              </a:lnSpc>
              <a:buClr>
                <a:srgbClr val="F3A447"/>
              </a:buClr>
              <a:buSzPct val="85000"/>
              <a:buFont typeface="Wingdings 2" charset="2"/>
              <a:buChar char=""/>
            </a:pPr>
            <a:r>
              <a:rPr lang="en-US" sz="2600" b="0" strike="noStrike" spc="-1" dirty="0">
                <a:solidFill>
                  <a:srgbClr val="FFFFFF"/>
                </a:solidFill>
                <a:uFill>
                  <a:solidFill>
                    <a:srgbClr val="FFFFFF"/>
                  </a:solidFill>
                </a:uFill>
                <a:latin typeface="Constantia"/>
              </a:rPr>
              <a:t>Why does God allow pain?</a:t>
            </a:r>
          </a:p>
          <a:p>
            <a:pPr marL="274320" indent="-273960">
              <a:lnSpc>
                <a:spcPct val="100000"/>
              </a:lnSpc>
              <a:buClr>
                <a:srgbClr val="F3A447"/>
              </a:buClr>
              <a:buSzPct val="85000"/>
              <a:buFont typeface="Wingdings 2" charset="2"/>
              <a:buChar char=""/>
            </a:pPr>
            <a:r>
              <a:rPr lang="en-US" sz="2600" b="0" strike="noStrike" spc="-1" dirty="0">
                <a:solidFill>
                  <a:srgbClr val="FFFFFF"/>
                </a:solidFill>
                <a:uFill>
                  <a:solidFill>
                    <a:srgbClr val="FFFFFF"/>
                  </a:solidFill>
                </a:uFill>
                <a:latin typeface="Constantia"/>
              </a:rPr>
              <a:t>Why does pain sometimes endure for an extended period of time?</a:t>
            </a:r>
          </a:p>
          <a:p>
            <a:pPr marL="274320" indent="-273960">
              <a:lnSpc>
                <a:spcPct val="100000"/>
              </a:lnSpc>
              <a:buClr>
                <a:srgbClr val="F3A447"/>
              </a:buClr>
              <a:buSzPct val="85000"/>
              <a:buFont typeface="Wingdings 2" charset="2"/>
              <a:buChar char=""/>
            </a:pPr>
            <a:r>
              <a:rPr lang="en-US" sz="2600" b="0" strike="noStrike" spc="-1" dirty="0">
                <a:solidFill>
                  <a:srgbClr val="FFFFFF"/>
                </a:solidFill>
                <a:uFill>
                  <a:solidFill>
                    <a:srgbClr val="FFFFFF"/>
                  </a:solidFill>
                </a:uFill>
                <a:latin typeface="Constantia"/>
              </a:rPr>
              <a:t>Is pain a contradiction of God’s love for us?</a:t>
            </a:r>
          </a:p>
          <a:p>
            <a:pPr marL="274320" indent="-273960">
              <a:lnSpc>
                <a:spcPct val="100000"/>
              </a:lnSpc>
              <a:buClr>
                <a:srgbClr val="F3A447"/>
              </a:buClr>
              <a:buSzPct val="85000"/>
              <a:buFont typeface="Wingdings 2" charset="2"/>
              <a:buChar char=""/>
            </a:pPr>
            <a:r>
              <a:rPr lang="en-US" sz="2600" b="0" strike="noStrike" spc="-1" dirty="0">
                <a:solidFill>
                  <a:srgbClr val="FFFFFF"/>
                </a:solidFill>
                <a:uFill>
                  <a:solidFill>
                    <a:srgbClr val="FFFFFF"/>
                  </a:solidFill>
                </a:uFill>
                <a:latin typeface="Constantia"/>
              </a:rPr>
              <a:t>Is pain a contradiction of God’s goodness?</a:t>
            </a:r>
          </a:p>
          <a:p>
            <a:pPr marL="274320" indent="-273960">
              <a:lnSpc>
                <a:spcPct val="100000"/>
              </a:lnSpc>
              <a:buClr>
                <a:srgbClr val="F3A447"/>
              </a:buClr>
              <a:buSzPct val="85000"/>
              <a:buFont typeface="Wingdings 2" charset="2"/>
              <a:buChar char=""/>
            </a:pPr>
            <a:r>
              <a:rPr lang="en-US" sz="2600" b="0" strike="noStrike" spc="-1" dirty="0">
                <a:solidFill>
                  <a:srgbClr val="FFFFFF"/>
                </a:solidFill>
                <a:uFill>
                  <a:solidFill>
                    <a:srgbClr val="FFFFFF"/>
                  </a:solidFill>
                </a:uFill>
                <a:latin typeface="Constantia"/>
              </a:rPr>
              <a:t>Is God listening? Why me? Why God allows pain for me?</a:t>
            </a:r>
          </a:p>
          <a:p>
            <a:pPr marL="274320" indent="-273960">
              <a:lnSpc>
                <a:spcPct val="100000"/>
              </a:lnSpc>
              <a:buClr>
                <a:srgbClr val="F3A447"/>
              </a:buClr>
              <a:buSzPct val="85000"/>
            </a:pPr>
            <a:r>
              <a:rPr lang="en-US" sz="2600" b="0" strike="noStrike" spc="-1" dirty="0">
                <a:solidFill>
                  <a:srgbClr val="FFFFFF"/>
                </a:solidFill>
                <a:uFill>
                  <a:solidFill>
                    <a:srgbClr val="FFFFFF"/>
                  </a:solidFill>
                </a:uFill>
                <a:latin typeface="Constantia"/>
              </a:rPr>
              <a:t> </a:t>
            </a:r>
          </a:p>
        </p:txBody>
      </p:sp>
      <p:sp>
        <p:nvSpPr>
          <p:cNvPr id="90" name="TextShape 2"/>
          <p:cNvSpPr txBox="1"/>
          <p:nvPr/>
        </p:nvSpPr>
        <p:spPr>
          <a:xfrm>
            <a:off x="457200" y="57150"/>
            <a:ext cx="8229240" cy="914040"/>
          </a:xfrm>
          <a:prstGeom prst="rect">
            <a:avLst/>
          </a:prstGeom>
          <a:noFill/>
          <a:ln>
            <a:noFill/>
          </a:ln>
        </p:spPr>
        <p:txBody>
          <a:bodyPr lIns="90000" tIns="45000" rIns="90000" bIns="45000" anchor="b"/>
          <a:lstStyle/>
          <a:p>
            <a:pPr>
              <a:lnSpc>
                <a:spcPct val="100000"/>
              </a:lnSpc>
            </a:pPr>
            <a:r>
              <a:rPr lang="en-US" sz="3600" b="0" strike="noStrike" spc="-97" dirty="0">
                <a:solidFill>
                  <a:srgbClr val="DBDBDB"/>
                </a:solidFill>
                <a:uFill>
                  <a:solidFill>
                    <a:srgbClr val="FFFFFF"/>
                  </a:solidFill>
                </a:uFill>
                <a:latin typeface="Constantia"/>
              </a:rPr>
              <a:t>Some May Ask The Following Questions:</a:t>
            </a:r>
            <a:endParaRPr lang="en-US" sz="1400" b="0" strike="noStrike" spc="-1" dirty="0">
              <a:solidFill>
                <a:srgbClr val="FFFFFF"/>
              </a:solidFill>
              <a:uFill>
                <a:solidFill>
                  <a:srgbClr val="FFFFFF"/>
                </a:solidFill>
              </a:u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Shape 1"/>
          <p:cNvSpPr txBox="1"/>
          <p:nvPr/>
        </p:nvSpPr>
        <p:spPr>
          <a:xfrm>
            <a:off x="457200" y="1051920"/>
            <a:ext cx="8229240" cy="3428640"/>
          </a:xfrm>
          <a:prstGeom prst="rect">
            <a:avLst/>
          </a:prstGeom>
          <a:noFill/>
          <a:ln>
            <a:noFill/>
          </a:ln>
        </p:spPr>
        <p:txBody>
          <a:bodyPr lIns="90000" tIns="45000" rIns="90000" bIns="45000"/>
          <a:lstStyle/>
          <a:p>
            <a:pPr marL="274320" indent="-273960">
              <a:lnSpc>
                <a:spcPct val="100000"/>
              </a:lnSpc>
              <a:buClr>
                <a:srgbClr val="F3A447"/>
              </a:buClr>
              <a:buSzPct val="85000"/>
              <a:buFont typeface="Wingdings 2" charset="2"/>
              <a:buChar char=""/>
            </a:pPr>
            <a:r>
              <a:rPr lang="en-US" sz="2600" b="0" strike="noStrike" spc="-1" dirty="0">
                <a:solidFill>
                  <a:srgbClr val="FFFFFF"/>
                </a:solidFill>
                <a:uFill>
                  <a:solidFill>
                    <a:srgbClr val="FFFFFF"/>
                  </a:solidFill>
                </a:uFill>
                <a:latin typeface="Constantia"/>
              </a:rPr>
              <a:t>pain leads us to doubt &amp; complain or allow us to stray towards atheistic thoughts.</a:t>
            </a:r>
          </a:p>
          <a:p>
            <a:pPr marL="274320" indent="-273960">
              <a:lnSpc>
                <a:spcPct val="100000"/>
              </a:lnSpc>
              <a:buClr>
                <a:srgbClr val="F3A447"/>
              </a:buClr>
              <a:buSzPct val="85000"/>
              <a:buFont typeface="Wingdings 2" charset="2"/>
              <a:buChar char=""/>
            </a:pPr>
            <a:r>
              <a:rPr lang="en-US" sz="2600" b="0" strike="noStrike" spc="-1" dirty="0">
                <a:solidFill>
                  <a:srgbClr val="FFFFFF"/>
                </a:solidFill>
                <a:uFill>
                  <a:solidFill>
                    <a:srgbClr val="FFFFFF"/>
                  </a:solidFill>
                </a:uFill>
                <a:latin typeface="Constantia"/>
              </a:rPr>
              <a:t>These thoughts may come to us because we do not know how to explain pain in our lives and the lives of others.</a:t>
            </a:r>
          </a:p>
          <a:p>
            <a:pPr marL="274320" indent="-273960">
              <a:lnSpc>
                <a:spcPct val="100000"/>
              </a:lnSpc>
              <a:buClr>
                <a:srgbClr val="F3A447"/>
              </a:buClr>
              <a:buSzPct val="85000"/>
              <a:buFont typeface="Wingdings 2" charset="2"/>
              <a:buChar char=""/>
            </a:pPr>
            <a:r>
              <a:rPr lang="en-US" sz="2600" b="0" strike="noStrike" spc="-1" dirty="0">
                <a:solidFill>
                  <a:srgbClr val="FFFFFF"/>
                </a:solidFill>
                <a:uFill>
                  <a:solidFill>
                    <a:srgbClr val="FFFFFF"/>
                  </a:solidFill>
                </a:uFill>
                <a:latin typeface="Constantia"/>
              </a:rPr>
              <a:t>When does God intervene and take away our pain?</a:t>
            </a:r>
          </a:p>
          <a:p>
            <a:pPr marL="274320" indent="-273960">
              <a:lnSpc>
                <a:spcPct val="100000"/>
              </a:lnSpc>
              <a:buClr>
                <a:srgbClr val="F3A447"/>
              </a:buClr>
              <a:buSzPct val="85000"/>
              <a:buFont typeface="Wingdings 2" charset="2"/>
              <a:buChar char=""/>
            </a:pPr>
            <a:r>
              <a:rPr lang="en-US" sz="2600" b="0" strike="noStrike" spc="-1" dirty="0">
                <a:solidFill>
                  <a:srgbClr val="FFFFFF"/>
                </a:solidFill>
                <a:uFill>
                  <a:solidFill>
                    <a:srgbClr val="FFFFFF"/>
                  </a:solidFill>
                </a:uFill>
                <a:latin typeface="Constantia"/>
              </a:rPr>
              <a:t>There are many questions that </a:t>
            </a:r>
            <a:r>
              <a:rPr lang="en-US" sz="2600" b="0" strike="noStrike" spc="-1" dirty="0" smtClean="0">
                <a:solidFill>
                  <a:srgbClr val="FFFFFF"/>
                </a:solidFill>
                <a:uFill>
                  <a:solidFill>
                    <a:srgbClr val="FFFFFF"/>
                  </a:solidFill>
                </a:uFill>
                <a:latin typeface="Constantia"/>
              </a:rPr>
              <a:t>is needed </a:t>
            </a:r>
            <a:r>
              <a:rPr lang="en-US" sz="2600" b="0" strike="noStrike" spc="-1" dirty="0">
                <a:solidFill>
                  <a:srgbClr val="FFFFFF"/>
                </a:solidFill>
                <a:uFill>
                  <a:solidFill>
                    <a:srgbClr val="FFFFFF"/>
                  </a:solidFill>
                </a:uFill>
                <a:latin typeface="Constantia"/>
              </a:rPr>
              <a:t>to be </a:t>
            </a:r>
            <a:r>
              <a:rPr lang="en-US" sz="2600" b="0" strike="noStrike" spc="-1" dirty="0" smtClean="0">
                <a:solidFill>
                  <a:srgbClr val="FFFFFF"/>
                </a:solidFill>
                <a:uFill>
                  <a:solidFill>
                    <a:srgbClr val="FFFFFF"/>
                  </a:solidFill>
                </a:uFill>
                <a:latin typeface="Constantia"/>
              </a:rPr>
              <a:t>answered.</a:t>
            </a:r>
            <a:endParaRPr lang="en-US" sz="2600" b="0" strike="noStrike" spc="-1" dirty="0">
              <a:solidFill>
                <a:srgbClr val="FFFFFF"/>
              </a:solidFill>
              <a:uFill>
                <a:solidFill>
                  <a:srgbClr val="FFFFFF"/>
                </a:solidFill>
              </a:uFill>
              <a:latin typeface="Constantia"/>
            </a:endParaRPr>
          </a:p>
        </p:txBody>
      </p:sp>
      <p:sp>
        <p:nvSpPr>
          <p:cNvPr id="92" name="TextShape 2"/>
          <p:cNvSpPr txBox="1"/>
          <p:nvPr/>
        </p:nvSpPr>
        <p:spPr>
          <a:xfrm>
            <a:off x="457200" y="114480"/>
            <a:ext cx="8229240" cy="914040"/>
          </a:xfrm>
          <a:prstGeom prst="rect">
            <a:avLst/>
          </a:prstGeom>
          <a:noFill/>
          <a:ln>
            <a:noFill/>
          </a:ln>
        </p:spPr>
        <p:txBody>
          <a:bodyPr lIns="90000" tIns="45000" rIns="90000" bIns="45000" anchor="b"/>
          <a:lstStyle/>
          <a:p>
            <a:pPr>
              <a:lnSpc>
                <a:spcPct val="100000"/>
              </a:lnSpc>
            </a:pPr>
            <a:r>
              <a:rPr lang="en-US" sz="3600" b="0" strike="noStrike" spc="-97" dirty="0">
                <a:solidFill>
                  <a:srgbClr val="DBDBDB"/>
                </a:solidFill>
                <a:uFill>
                  <a:solidFill>
                    <a:srgbClr val="FFFFFF"/>
                  </a:solidFill>
                </a:uFill>
                <a:latin typeface="Constantia"/>
              </a:rPr>
              <a:t>Some May Ask The Following Questions:</a:t>
            </a:r>
            <a:endParaRPr lang="en-US" sz="1400" b="0" strike="noStrike" spc="-1" dirty="0">
              <a:solidFill>
                <a:srgbClr val="FFFFFF"/>
              </a:solidFill>
              <a:uFill>
                <a:solidFill>
                  <a:srgbClr val="FFFFFF"/>
                </a:solidFill>
              </a:u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Shape 1"/>
          <p:cNvSpPr txBox="1"/>
          <p:nvPr/>
        </p:nvSpPr>
        <p:spPr>
          <a:xfrm>
            <a:off x="457200" y="1143000"/>
            <a:ext cx="8229240" cy="3428640"/>
          </a:xfrm>
          <a:prstGeom prst="rect">
            <a:avLst/>
          </a:prstGeom>
          <a:noFill/>
          <a:ln>
            <a:noFill/>
          </a:ln>
        </p:spPr>
        <p:txBody>
          <a:bodyPr lIns="90000" tIns="45000" rIns="90000" bIns="45000"/>
          <a:lstStyle/>
          <a:p>
            <a:pPr marL="514440" indent="-514080">
              <a:lnSpc>
                <a:spcPct val="100000"/>
              </a:lnSpc>
              <a:buClr>
                <a:srgbClr val="F3A447"/>
              </a:buClr>
              <a:buSzPct val="85000"/>
              <a:buFont typeface="Constantia"/>
              <a:buAutoNum type="arabicPeriod"/>
            </a:pPr>
            <a:r>
              <a:rPr lang="en-US" sz="2600" b="0" strike="noStrike" spc="-1" dirty="0">
                <a:solidFill>
                  <a:srgbClr val="FFFFFF"/>
                </a:solidFill>
                <a:uFill>
                  <a:solidFill>
                    <a:srgbClr val="FFFFFF"/>
                  </a:solidFill>
                </a:uFill>
                <a:latin typeface="Constantia"/>
              </a:rPr>
              <a:t>Pain is a sign of life – if you lose your feeling, you would be considered dead. Imagine if you put your hand in a fire and feel nothing!</a:t>
            </a:r>
          </a:p>
          <a:p>
            <a:pPr marL="514440" indent="-514080">
              <a:lnSpc>
                <a:spcPct val="100000"/>
              </a:lnSpc>
              <a:buClr>
                <a:srgbClr val="F3A447"/>
              </a:buClr>
              <a:buSzPct val="85000"/>
              <a:buFont typeface="Constantia"/>
              <a:buAutoNum type="arabicPeriod"/>
            </a:pPr>
            <a:r>
              <a:rPr lang="en-US" sz="2600" b="0" strike="noStrike" spc="-1" dirty="0">
                <a:solidFill>
                  <a:srgbClr val="FFFFFF"/>
                </a:solidFill>
                <a:uFill>
                  <a:solidFill>
                    <a:srgbClr val="FFFFFF"/>
                  </a:solidFill>
                </a:uFill>
                <a:latin typeface="Constantia"/>
              </a:rPr>
              <a:t>Without pain, you can not feel comfort and joy. Comfort and joy are a result of overcoming </a:t>
            </a:r>
            <a:r>
              <a:rPr lang="en-US" sz="2600" b="0" strike="noStrike" spc="-1" dirty="0" smtClean="0">
                <a:solidFill>
                  <a:srgbClr val="FFFFFF"/>
                </a:solidFill>
                <a:uFill>
                  <a:solidFill>
                    <a:srgbClr val="FFFFFF"/>
                  </a:solidFill>
                </a:uFill>
                <a:latin typeface="Constantia"/>
              </a:rPr>
              <a:t>pain.</a:t>
            </a:r>
            <a:endParaRPr lang="en-US" sz="2600" b="0" strike="noStrike" spc="-1" dirty="0">
              <a:solidFill>
                <a:srgbClr val="FFFFFF"/>
              </a:solidFill>
              <a:uFill>
                <a:solidFill>
                  <a:srgbClr val="FFFFFF"/>
                </a:solidFill>
              </a:uFill>
              <a:latin typeface="Constantia"/>
            </a:endParaRPr>
          </a:p>
          <a:p>
            <a:pPr marL="514440" indent="-514080">
              <a:lnSpc>
                <a:spcPct val="100000"/>
              </a:lnSpc>
            </a:pPr>
            <a:endParaRPr lang="en-US" sz="2600" b="0" strike="noStrike" spc="-1" dirty="0">
              <a:solidFill>
                <a:srgbClr val="FFFFFF"/>
              </a:solidFill>
              <a:uFill>
                <a:solidFill>
                  <a:srgbClr val="FFFFFF"/>
                </a:solidFill>
              </a:uFill>
              <a:latin typeface="Constantia"/>
            </a:endParaRPr>
          </a:p>
        </p:txBody>
      </p:sp>
      <p:sp>
        <p:nvSpPr>
          <p:cNvPr id="94" name="TextShape 2"/>
          <p:cNvSpPr txBox="1"/>
          <p:nvPr/>
        </p:nvSpPr>
        <p:spPr>
          <a:xfrm>
            <a:off x="457200" y="114480"/>
            <a:ext cx="8229240" cy="914040"/>
          </a:xfrm>
          <a:prstGeom prst="rect">
            <a:avLst/>
          </a:prstGeom>
          <a:noFill/>
          <a:ln>
            <a:noFill/>
          </a:ln>
        </p:spPr>
        <p:txBody>
          <a:bodyPr lIns="90000" tIns="45000" rIns="90000" bIns="45000" anchor="b"/>
          <a:lstStyle/>
          <a:p>
            <a:pPr>
              <a:lnSpc>
                <a:spcPct val="100000"/>
              </a:lnSpc>
            </a:pPr>
            <a:r>
              <a:rPr lang="en-US" sz="2900" b="0" strike="noStrike" spc="-97" dirty="0">
                <a:solidFill>
                  <a:srgbClr val="DBDBDB"/>
                </a:solidFill>
                <a:uFill>
                  <a:solidFill>
                    <a:srgbClr val="FFFFFF"/>
                  </a:solidFill>
                </a:uFill>
                <a:latin typeface="Constantia"/>
              </a:rPr>
              <a:t>What Does </a:t>
            </a:r>
            <a:r>
              <a:rPr lang="en-US" sz="2900" b="0" strike="noStrike" spc="-97" dirty="0" smtClean="0">
                <a:solidFill>
                  <a:srgbClr val="DBDBDB"/>
                </a:solidFill>
                <a:uFill>
                  <a:solidFill>
                    <a:srgbClr val="FFFFFF"/>
                  </a:solidFill>
                </a:uFill>
                <a:latin typeface="Constantia"/>
              </a:rPr>
              <a:t>it </a:t>
            </a:r>
            <a:r>
              <a:rPr lang="en-US" sz="2900" b="0" strike="noStrike" spc="-97" dirty="0">
                <a:solidFill>
                  <a:srgbClr val="DBDBDB"/>
                </a:solidFill>
                <a:uFill>
                  <a:solidFill>
                    <a:srgbClr val="FFFFFF"/>
                  </a:solidFill>
                </a:uFill>
                <a:latin typeface="Constantia"/>
              </a:rPr>
              <a:t>Mean When You Fall </a:t>
            </a:r>
            <a:r>
              <a:rPr lang="en-US" sz="2900" b="0" strike="noStrike" spc="-97" dirty="0" smtClean="0">
                <a:solidFill>
                  <a:srgbClr val="DBDBDB"/>
                </a:solidFill>
                <a:uFill>
                  <a:solidFill>
                    <a:srgbClr val="FFFFFF"/>
                  </a:solidFill>
                </a:uFill>
                <a:latin typeface="Constantia"/>
              </a:rPr>
              <a:t>into </a:t>
            </a:r>
            <a:r>
              <a:rPr lang="en-US" sz="2900" b="0" strike="noStrike" spc="-97" dirty="0">
                <a:solidFill>
                  <a:srgbClr val="DBDBDB"/>
                </a:solidFill>
                <a:uFill>
                  <a:solidFill>
                    <a:srgbClr val="FFFFFF"/>
                  </a:solidFill>
                </a:uFill>
                <a:latin typeface="Constantia"/>
              </a:rPr>
              <a:t>Various Trials?</a:t>
            </a:r>
            <a:endParaRPr lang="en-US" sz="1800" b="0" strike="noStrike" spc="-1" dirty="0">
              <a:solidFill>
                <a:srgbClr val="FFFFFF"/>
              </a:solidFill>
              <a:uFill>
                <a:solidFill>
                  <a:srgbClr val="FFFFFF"/>
                </a:solidFill>
              </a:u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Shape 1"/>
          <p:cNvSpPr txBox="1"/>
          <p:nvPr/>
        </p:nvSpPr>
        <p:spPr>
          <a:xfrm>
            <a:off x="457200" y="1143000"/>
            <a:ext cx="8229240" cy="3428640"/>
          </a:xfrm>
          <a:prstGeom prst="rect">
            <a:avLst/>
          </a:prstGeom>
          <a:noFill/>
          <a:ln>
            <a:noFill/>
          </a:ln>
        </p:spPr>
        <p:txBody>
          <a:bodyPr lIns="90000" tIns="45000" rIns="90000" bIns="45000"/>
          <a:lstStyle/>
          <a:p>
            <a:pPr marL="274320" indent="-273960">
              <a:lnSpc>
                <a:spcPct val="100000"/>
              </a:lnSpc>
              <a:buClr>
                <a:srgbClr val="F3A447"/>
              </a:buClr>
              <a:buSzPct val="85000"/>
              <a:buFont typeface="Wingdings 2" charset="2"/>
              <a:buChar char=""/>
            </a:pPr>
            <a:r>
              <a:rPr lang="en-US" sz="2600" b="1" strike="noStrike" spc="-1" dirty="0">
                <a:solidFill>
                  <a:srgbClr val="FFFFFF"/>
                </a:solidFill>
                <a:uFill>
                  <a:solidFill>
                    <a:srgbClr val="FFFFFF"/>
                  </a:solidFill>
                </a:uFill>
                <a:latin typeface="Constantia"/>
              </a:rPr>
              <a:t>Natural disasters </a:t>
            </a:r>
            <a:r>
              <a:rPr lang="en-US" sz="2600" b="0" strike="noStrike" spc="-1" dirty="0">
                <a:solidFill>
                  <a:srgbClr val="FFFFFF"/>
                </a:solidFill>
                <a:uFill>
                  <a:solidFill>
                    <a:srgbClr val="FFFFFF"/>
                  </a:solidFill>
                </a:uFill>
                <a:latin typeface="Constantia"/>
              </a:rPr>
              <a:t>such as earthquakes, hurricanes, rain, wind, flooding – this can affect all people</a:t>
            </a:r>
          </a:p>
          <a:p>
            <a:pPr marL="274320" indent="-273960">
              <a:lnSpc>
                <a:spcPct val="100000"/>
              </a:lnSpc>
              <a:buClr>
                <a:srgbClr val="F3A447"/>
              </a:buClr>
              <a:buSzPct val="85000"/>
              <a:buFont typeface="Wingdings 2" charset="2"/>
              <a:buChar char=""/>
            </a:pPr>
            <a:r>
              <a:rPr lang="en-US" sz="2600" b="1" strike="noStrike" spc="-1" dirty="0">
                <a:solidFill>
                  <a:srgbClr val="FFFFFF"/>
                </a:solidFill>
                <a:uFill>
                  <a:solidFill>
                    <a:srgbClr val="FFFFFF"/>
                  </a:solidFill>
                </a:uFill>
                <a:latin typeface="Constantia"/>
              </a:rPr>
              <a:t>The human is the one who allows pain to enter his life.</a:t>
            </a:r>
            <a:endParaRPr lang="en-US" sz="2600" b="0" strike="noStrike" spc="-1" dirty="0">
              <a:solidFill>
                <a:srgbClr val="FFFFFF"/>
              </a:solidFill>
              <a:uFill>
                <a:solidFill>
                  <a:srgbClr val="FFFFFF"/>
                </a:solidFill>
              </a:uFill>
              <a:latin typeface="Constantia"/>
            </a:endParaRPr>
          </a:p>
          <a:p>
            <a:pPr marL="274320" indent="-273960" algn="ctr">
              <a:lnSpc>
                <a:spcPct val="100000"/>
              </a:lnSpc>
              <a:buClr>
                <a:srgbClr val="F3A447"/>
              </a:buClr>
              <a:buSzPct val="85000"/>
              <a:buFont typeface="Wingdings 2" charset="2"/>
              <a:buChar char=""/>
            </a:pPr>
            <a:r>
              <a:rPr lang="en-US" sz="2600" b="1" strike="noStrike" spc="-1" dirty="0">
                <a:solidFill>
                  <a:srgbClr val="801900"/>
                </a:solidFill>
                <a:uFill>
                  <a:solidFill>
                    <a:srgbClr val="FFFFFF"/>
                  </a:solidFill>
                </a:uFill>
                <a:latin typeface="Constantia"/>
              </a:rPr>
              <a:t>“for whatever a man sows, that he will also reap.” - Galatians 6:7</a:t>
            </a:r>
            <a:endParaRPr lang="en-US" sz="2600" b="0" strike="noStrike" spc="-1" dirty="0">
              <a:solidFill>
                <a:srgbClr val="FFFFFF"/>
              </a:solidFill>
              <a:uFill>
                <a:solidFill>
                  <a:srgbClr val="FFFFFF"/>
                </a:solidFill>
              </a:uFill>
              <a:latin typeface="Constantia"/>
            </a:endParaRPr>
          </a:p>
          <a:p>
            <a:pPr marL="274320" indent="-273960">
              <a:lnSpc>
                <a:spcPct val="100000"/>
              </a:lnSpc>
              <a:buClr>
                <a:srgbClr val="F3A447"/>
              </a:buClr>
              <a:buSzPct val="85000"/>
              <a:buFont typeface="Wingdings 2" charset="2"/>
              <a:buChar char=""/>
            </a:pPr>
            <a:r>
              <a:rPr lang="en-US" sz="2600" spc="-1" dirty="0">
                <a:solidFill>
                  <a:srgbClr val="EEEEEE"/>
                </a:solidFill>
                <a:uFill>
                  <a:solidFill>
                    <a:srgbClr val="FFFFFF"/>
                  </a:solidFill>
                </a:uFill>
                <a:latin typeface="Constantia"/>
              </a:rPr>
              <a:t>E</a:t>
            </a:r>
            <a:r>
              <a:rPr lang="en-US" sz="2600" b="0" strike="noStrike" spc="-1" dirty="0" smtClean="0">
                <a:solidFill>
                  <a:srgbClr val="EEEEEE"/>
                </a:solidFill>
                <a:uFill>
                  <a:solidFill>
                    <a:srgbClr val="FFFFFF"/>
                  </a:solidFill>
                </a:uFill>
                <a:latin typeface="Constantia"/>
              </a:rPr>
              <a:t>xample</a:t>
            </a:r>
            <a:r>
              <a:rPr lang="en-US" sz="2600" b="0" strike="noStrike" spc="-1" dirty="0">
                <a:solidFill>
                  <a:srgbClr val="EEEEEE"/>
                </a:solidFill>
                <a:uFill>
                  <a:solidFill>
                    <a:srgbClr val="FFFFFF"/>
                  </a:solidFill>
                </a:uFill>
                <a:latin typeface="Constantia"/>
              </a:rPr>
              <a:t>: someone who smokes a lot, &amp; </a:t>
            </a:r>
            <a:r>
              <a:rPr lang="en-US" sz="2600" b="0" strike="noStrike" spc="-1" dirty="0" smtClean="0">
                <a:solidFill>
                  <a:srgbClr val="EEEEEE"/>
                </a:solidFill>
                <a:uFill>
                  <a:solidFill>
                    <a:srgbClr val="FFFFFF"/>
                  </a:solidFill>
                </a:uFill>
                <a:latin typeface="Constantia"/>
              </a:rPr>
              <a:t>eats </a:t>
            </a:r>
            <a:r>
              <a:rPr lang="en-US" sz="2600" b="0" strike="noStrike" spc="-1" dirty="0">
                <a:solidFill>
                  <a:srgbClr val="EEEEEE"/>
                </a:solidFill>
                <a:uFill>
                  <a:solidFill>
                    <a:srgbClr val="FFFFFF"/>
                  </a:solidFill>
                </a:uFill>
                <a:latin typeface="Constantia"/>
              </a:rPr>
              <a:t>a </a:t>
            </a:r>
            <a:r>
              <a:rPr lang="en-US" sz="2600" b="0" strike="noStrike" spc="-1" dirty="0" smtClean="0">
                <a:solidFill>
                  <a:srgbClr val="EEEEEE"/>
                </a:solidFill>
                <a:uFill>
                  <a:solidFill>
                    <a:srgbClr val="FFFFFF"/>
                  </a:solidFill>
                </a:uFill>
                <a:latin typeface="Constantia"/>
              </a:rPr>
              <a:t>lot.</a:t>
            </a:r>
            <a:endParaRPr lang="en-US" sz="2600" b="0" strike="noStrike" spc="-1" dirty="0">
              <a:solidFill>
                <a:srgbClr val="FFFFFF"/>
              </a:solidFill>
              <a:uFill>
                <a:solidFill>
                  <a:srgbClr val="FFFFFF"/>
                </a:solidFill>
              </a:uFill>
              <a:latin typeface="Constantia"/>
            </a:endParaRPr>
          </a:p>
          <a:p>
            <a:pPr marL="274320" indent="-273960" algn="ctr">
              <a:lnSpc>
                <a:spcPct val="100000"/>
              </a:lnSpc>
            </a:pPr>
            <a:r>
              <a:rPr lang="en-US" sz="2600" b="1" strike="noStrike" spc="-1" dirty="0">
                <a:solidFill>
                  <a:srgbClr val="801900"/>
                </a:solidFill>
                <a:uFill>
                  <a:solidFill>
                    <a:srgbClr val="FFFFFF"/>
                  </a:solidFill>
                </a:uFill>
                <a:latin typeface="Constantia"/>
              </a:rPr>
              <a:t>“But each one is tempted when he is drawn away by his own desires and enticed.” – James 1:14</a:t>
            </a:r>
            <a:endParaRPr lang="en-US" sz="2600" b="0" strike="noStrike" spc="-1" dirty="0">
              <a:solidFill>
                <a:srgbClr val="FFFFFF"/>
              </a:solidFill>
              <a:uFill>
                <a:solidFill>
                  <a:srgbClr val="FFFFFF"/>
                </a:solidFill>
              </a:uFill>
              <a:latin typeface="Constantia"/>
            </a:endParaRPr>
          </a:p>
          <a:p>
            <a:pPr marL="274320" indent="-273960" algn="ctr">
              <a:lnSpc>
                <a:spcPct val="100000"/>
              </a:lnSpc>
            </a:pPr>
            <a:endParaRPr lang="en-US" sz="2600" b="0" strike="noStrike" spc="-1" dirty="0">
              <a:solidFill>
                <a:srgbClr val="FFFFFF"/>
              </a:solidFill>
              <a:uFill>
                <a:solidFill>
                  <a:srgbClr val="FFFFFF"/>
                </a:solidFill>
              </a:uFill>
              <a:latin typeface="Constantia"/>
            </a:endParaRPr>
          </a:p>
          <a:p>
            <a:pPr>
              <a:lnSpc>
                <a:spcPct val="100000"/>
              </a:lnSpc>
            </a:pPr>
            <a:endParaRPr lang="en-US" sz="2600" b="0" strike="noStrike" spc="-1" dirty="0">
              <a:solidFill>
                <a:srgbClr val="FFFFFF"/>
              </a:solidFill>
              <a:uFill>
                <a:solidFill>
                  <a:srgbClr val="FFFFFF"/>
                </a:solidFill>
              </a:uFill>
              <a:latin typeface="Constantia"/>
            </a:endParaRPr>
          </a:p>
          <a:p>
            <a:pPr>
              <a:lnSpc>
                <a:spcPct val="100000"/>
              </a:lnSpc>
            </a:pPr>
            <a:endParaRPr lang="en-US" sz="2600" b="0" strike="noStrike" spc="-1" dirty="0">
              <a:solidFill>
                <a:srgbClr val="FFFFFF"/>
              </a:solidFill>
              <a:uFill>
                <a:solidFill>
                  <a:srgbClr val="FFFFFF"/>
                </a:solidFill>
              </a:uFill>
              <a:latin typeface="Constantia"/>
            </a:endParaRPr>
          </a:p>
        </p:txBody>
      </p:sp>
      <p:sp>
        <p:nvSpPr>
          <p:cNvPr id="96" name="TextShape 2"/>
          <p:cNvSpPr txBox="1"/>
          <p:nvPr/>
        </p:nvSpPr>
        <p:spPr>
          <a:xfrm>
            <a:off x="457200" y="114480"/>
            <a:ext cx="8229240" cy="914040"/>
          </a:xfrm>
          <a:prstGeom prst="rect">
            <a:avLst/>
          </a:prstGeom>
          <a:noFill/>
          <a:ln>
            <a:noFill/>
          </a:ln>
        </p:spPr>
        <p:txBody>
          <a:bodyPr lIns="90000" tIns="45000" rIns="90000" bIns="45000" anchor="b"/>
          <a:lstStyle/>
          <a:p>
            <a:pPr>
              <a:lnSpc>
                <a:spcPct val="100000"/>
              </a:lnSpc>
            </a:pPr>
            <a:r>
              <a:rPr lang="en-US" sz="4200" b="0" strike="noStrike" spc="-97">
                <a:solidFill>
                  <a:srgbClr val="DBDBDB"/>
                </a:solidFill>
                <a:uFill>
                  <a:solidFill>
                    <a:srgbClr val="FFFFFF"/>
                  </a:solidFill>
                </a:uFill>
                <a:latin typeface="Constantia"/>
              </a:rPr>
              <a:t>What is the Source of Pain?	</a:t>
            </a:r>
            <a:endParaRPr lang="en-US" sz="1800" b="0" strike="noStrike" spc="-1">
              <a:solidFill>
                <a:srgbClr val="FFFFFF"/>
              </a:solidFill>
              <a:uFill>
                <a:solidFill>
                  <a:srgbClr val="FFFFFF"/>
                </a:solidFill>
              </a:u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457200" y="1143000"/>
            <a:ext cx="8229240" cy="3428640"/>
          </a:xfrm>
          <a:prstGeom prst="rect">
            <a:avLst/>
          </a:prstGeom>
          <a:noFill/>
          <a:ln>
            <a:noFill/>
          </a:ln>
        </p:spPr>
        <p:txBody>
          <a:bodyPr lIns="90000" tIns="45000" rIns="90000" bIns="45000"/>
          <a:lstStyle/>
          <a:p>
            <a:pPr marL="274320" indent="-273960">
              <a:lnSpc>
                <a:spcPct val="100000"/>
              </a:lnSpc>
              <a:buClr>
                <a:srgbClr val="F3A447"/>
              </a:buClr>
              <a:buSzPct val="85000"/>
              <a:buFont typeface="Wingdings 2" charset="2"/>
              <a:buChar char=""/>
            </a:pPr>
            <a:r>
              <a:rPr lang="en-US" sz="2600" b="1" strike="noStrike" spc="-1" dirty="0">
                <a:solidFill>
                  <a:srgbClr val="FFFFFF"/>
                </a:solidFill>
                <a:uFill>
                  <a:solidFill>
                    <a:srgbClr val="FFFFFF"/>
                  </a:solidFill>
                </a:uFill>
                <a:latin typeface="Constantia"/>
              </a:rPr>
              <a:t>Satan</a:t>
            </a:r>
            <a:r>
              <a:rPr lang="en-US" sz="2600" b="0" strike="noStrike" spc="-1" dirty="0">
                <a:solidFill>
                  <a:srgbClr val="FFFFFF"/>
                </a:solidFill>
                <a:uFill>
                  <a:solidFill>
                    <a:srgbClr val="FFFFFF"/>
                  </a:solidFill>
                </a:uFill>
                <a:latin typeface="Constantia"/>
              </a:rPr>
              <a:t>(accuser, adversary, deceiver, enemy, evil one, father of lies, lawless one, liar, Lucifer, murderer, tempter, thief, and wicked one):</a:t>
            </a:r>
          </a:p>
          <a:p>
            <a:pPr marL="640080" lvl="1" indent="-273960">
              <a:lnSpc>
                <a:spcPct val="100000"/>
              </a:lnSpc>
              <a:buClr>
                <a:srgbClr val="D6903E"/>
              </a:buClr>
              <a:buSzPct val="85000"/>
              <a:buFont typeface="Wingdings 2" charset="2"/>
              <a:buChar char=""/>
            </a:pPr>
            <a:r>
              <a:rPr lang="en-US" sz="2400" b="1" strike="noStrike" spc="-1" dirty="0">
                <a:solidFill>
                  <a:srgbClr val="FEFAC9"/>
                </a:solidFill>
                <a:uFill>
                  <a:solidFill>
                    <a:srgbClr val="FFFFFF"/>
                  </a:solidFill>
                </a:uFill>
                <a:latin typeface="Constantia"/>
              </a:rPr>
              <a:t>Satan’s goal is to destroy our relationship with God – like Peter, Paul, and </a:t>
            </a:r>
            <a:r>
              <a:rPr lang="en-US" sz="2400" b="1" strike="noStrike" spc="-1" dirty="0" smtClean="0">
                <a:solidFill>
                  <a:srgbClr val="FEFAC9"/>
                </a:solidFill>
                <a:uFill>
                  <a:solidFill>
                    <a:srgbClr val="FFFFFF"/>
                  </a:solidFill>
                </a:uFill>
                <a:latin typeface="Constantia"/>
              </a:rPr>
              <a:t>Job.</a:t>
            </a:r>
            <a:endParaRPr lang="en-US" sz="2100" b="0" strike="noStrike" spc="-1" dirty="0">
              <a:solidFill>
                <a:srgbClr val="FFFFFF"/>
              </a:solidFill>
              <a:uFill>
                <a:solidFill>
                  <a:srgbClr val="FFFFFF"/>
                </a:solidFill>
              </a:uFill>
              <a:latin typeface="Constantia"/>
            </a:endParaRPr>
          </a:p>
          <a:p>
            <a:pPr marL="274320" indent="-273960">
              <a:lnSpc>
                <a:spcPct val="100000"/>
              </a:lnSpc>
              <a:buClr>
                <a:srgbClr val="F3A447"/>
              </a:buClr>
              <a:buSzPct val="85000"/>
              <a:buFont typeface="Wingdings 2" charset="2"/>
              <a:buChar char=""/>
            </a:pPr>
            <a:r>
              <a:rPr lang="en-US" sz="2600" b="1" strike="noStrike" spc="-1" dirty="0">
                <a:solidFill>
                  <a:srgbClr val="FFFFFF"/>
                </a:solidFill>
                <a:uFill>
                  <a:solidFill>
                    <a:srgbClr val="FFFFFF"/>
                  </a:solidFill>
                </a:uFill>
                <a:latin typeface="Constantia"/>
              </a:rPr>
              <a:t>God allows pain in order for us to achieve </a:t>
            </a:r>
            <a:r>
              <a:rPr lang="en-US" sz="2600" b="1" strike="noStrike" spc="-1" dirty="0" smtClean="0">
                <a:solidFill>
                  <a:srgbClr val="FFFFFF"/>
                </a:solidFill>
                <a:uFill>
                  <a:solidFill>
                    <a:srgbClr val="FFFFFF"/>
                  </a:solidFill>
                </a:uFill>
                <a:latin typeface="Constantia"/>
              </a:rPr>
              <a:t>perfection.</a:t>
            </a:r>
            <a:endParaRPr lang="en-US" sz="2600" b="0" strike="noStrike" spc="-1" dirty="0">
              <a:solidFill>
                <a:srgbClr val="FFFFFF"/>
              </a:solidFill>
              <a:uFill>
                <a:solidFill>
                  <a:srgbClr val="FFFFFF"/>
                </a:solidFill>
              </a:uFill>
              <a:latin typeface="Constantia"/>
            </a:endParaRPr>
          </a:p>
          <a:p>
            <a:pPr marL="640080" lvl="1" indent="-273960">
              <a:lnSpc>
                <a:spcPct val="100000"/>
              </a:lnSpc>
              <a:buClr>
                <a:srgbClr val="D6903E"/>
              </a:buClr>
              <a:buSzPct val="85000"/>
              <a:buFont typeface="Wingdings 2" charset="2"/>
              <a:buChar char=""/>
            </a:pPr>
            <a:r>
              <a:rPr lang="en-US" sz="2400" b="0" strike="noStrike" spc="-1" dirty="0">
                <a:solidFill>
                  <a:srgbClr val="FEFAC9"/>
                </a:solidFill>
                <a:uFill>
                  <a:solidFill>
                    <a:srgbClr val="FFFFFF"/>
                  </a:solidFill>
                </a:uFill>
                <a:latin typeface="Constantia"/>
              </a:rPr>
              <a:t>For </a:t>
            </a:r>
            <a:r>
              <a:rPr lang="en-US" sz="2400" b="0" strike="noStrike" spc="-1" dirty="0" smtClean="0">
                <a:solidFill>
                  <a:srgbClr val="FEFAC9"/>
                </a:solidFill>
                <a:uFill>
                  <a:solidFill>
                    <a:srgbClr val="FFFFFF"/>
                  </a:solidFill>
                </a:uFill>
                <a:latin typeface="Constantia"/>
              </a:rPr>
              <a:t>example, </a:t>
            </a:r>
            <a:r>
              <a:rPr lang="en-US" sz="2400" b="0" strike="noStrike" spc="-1" dirty="0">
                <a:solidFill>
                  <a:srgbClr val="FEFAC9"/>
                </a:solidFill>
                <a:uFill>
                  <a:solidFill>
                    <a:srgbClr val="FFFFFF"/>
                  </a:solidFill>
                </a:uFill>
                <a:latin typeface="Constantia"/>
              </a:rPr>
              <a:t>Jonah and testing the human beings to know </a:t>
            </a:r>
            <a:r>
              <a:rPr lang="en-US" sz="2400" b="0" strike="noStrike" spc="-1" dirty="0" smtClean="0">
                <a:solidFill>
                  <a:srgbClr val="FEFAC9"/>
                </a:solidFill>
                <a:uFill>
                  <a:solidFill>
                    <a:srgbClr val="FFFFFF"/>
                  </a:solidFill>
                </a:uFill>
                <a:latin typeface="Constantia"/>
              </a:rPr>
              <a:t>yourself.</a:t>
            </a:r>
          </a:p>
          <a:p>
            <a:pPr marL="640080" lvl="1" indent="-273960">
              <a:lnSpc>
                <a:spcPct val="100000"/>
              </a:lnSpc>
              <a:buClr>
                <a:srgbClr val="D6903E"/>
              </a:buClr>
              <a:buSzPct val="85000"/>
            </a:pPr>
            <a:endParaRPr lang="en-US" sz="2100" b="0" strike="noStrike" spc="-1" dirty="0">
              <a:solidFill>
                <a:srgbClr val="FFFFFF"/>
              </a:solidFill>
              <a:uFill>
                <a:solidFill>
                  <a:srgbClr val="FFFFFF"/>
                </a:solidFill>
              </a:uFill>
              <a:latin typeface="Constantia"/>
            </a:endParaRPr>
          </a:p>
        </p:txBody>
      </p:sp>
      <p:sp>
        <p:nvSpPr>
          <p:cNvPr id="98" name="TextShape 2"/>
          <p:cNvSpPr txBox="1"/>
          <p:nvPr/>
        </p:nvSpPr>
        <p:spPr>
          <a:xfrm>
            <a:off x="457200" y="114480"/>
            <a:ext cx="8229240" cy="914040"/>
          </a:xfrm>
          <a:prstGeom prst="rect">
            <a:avLst/>
          </a:prstGeom>
          <a:noFill/>
          <a:ln>
            <a:noFill/>
          </a:ln>
        </p:spPr>
        <p:txBody>
          <a:bodyPr lIns="90000" tIns="45000" rIns="90000" bIns="45000" anchor="b"/>
          <a:lstStyle/>
          <a:p>
            <a:pPr>
              <a:lnSpc>
                <a:spcPct val="100000"/>
              </a:lnSpc>
            </a:pPr>
            <a:r>
              <a:rPr lang="en-US" sz="3600" b="0" strike="noStrike" spc="-97" dirty="0">
                <a:solidFill>
                  <a:srgbClr val="DBDBDB"/>
                </a:solidFill>
                <a:uFill>
                  <a:solidFill>
                    <a:srgbClr val="FFFFFF"/>
                  </a:solidFill>
                </a:uFill>
                <a:latin typeface="Constantia"/>
              </a:rPr>
              <a:t>What is the Source of Pain? (continued)</a:t>
            </a:r>
            <a:endParaRPr lang="en-US" sz="1400" b="0" strike="noStrike" spc="-1" dirty="0">
              <a:solidFill>
                <a:srgbClr val="FFFFFF"/>
              </a:solidFill>
              <a:uFill>
                <a:solidFill>
                  <a:srgbClr val="FFFFFF"/>
                </a:solidFill>
              </a:u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223</TotalTime>
  <Words>1615</Words>
  <Application>Microsoft Office PowerPoint</Application>
  <PresentationFormat>On-screen Show (16:9)</PresentationFormat>
  <Paragraphs>134</Paragraphs>
  <Slides>27</Slides>
  <Notes>0</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Office Theme</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Pain</dc:title>
  <dc:creator>Netbook</dc:creator>
  <cp:lastModifiedBy>bookstore</cp:lastModifiedBy>
  <cp:revision>28</cp:revision>
  <dcterms:created xsi:type="dcterms:W3CDTF">2016-06-20T23:13:30Z</dcterms:created>
  <dcterms:modified xsi:type="dcterms:W3CDTF">2017-04-20T04:04:08Z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On-screen Show (16:9)</vt:lpwstr>
  </property>
  <property fmtid="{D5CDD505-2E9C-101B-9397-08002B2CF9AE}" pid="9" name="ScaleCrop">
    <vt:bool>false</vt:bool>
  </property>
  <property fmtid="{D5CDD505-2E9C-101B-9397-08002B2CF9AE}" pid="10" name="ShareDoc">
    <vt:bool>false</vt:bool>
  </property>
  <property fmtid="{D5CDD505-2E9C-101B-9397-08002B2CF9AE}" pid="11" name="Slides">
    <vt:i4>9</vt:i4>
  </property>
</Properties>
</file>