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59" r:id="rId2"/>
    <p:sldId id="256" r:id="rId3"/>
    <p:sldId id="291" r:id="rId4"/>
    <p:sldId id="289" r:id="rId5"/>
    <p:sldId id="290" r:id="rId6"/>
    <p:sldId id="258" r:id="rId7"/>
    <p:sldId id="259" r:id="rId8"/>
    <p:sldId id="260" r:id="rId9"/>
    <p:sldId id="261" r:id="rId10"/>
    <p:sldId id="262" r:id="rId11"/>
    <p:sldId id="263" r:id="rId12"/>
    <p:sldId id="264" r:id="rId13"/>
    <p:sldId id="265" r:id="rId14"/>
    <p:sldId id="266" r:id="rId15"/>
    <p:sldId id="267" r:id="rId16"/>
    <p:sldId id="268" r:id="rId17"/>
    <p:sldId id="270" r:id="rId18"/>
    <p:sldId id="271" r:id="rId19"/>
    <p:sldId id="272" r:id="rId20"/>
    <p:sldId id="273" r:id="rId21"/>
    <p:sldId id="292"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357"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22" r:id="rId63"/>
    <p:sldId id="317" r:id="rId64"/>
    <p:sldId id="318" r:id="rId65"/>
    <p:sldId id="319" r:id="rId66"/>
    <p:sldId id="320" r:id="rId67"/>
    <p:sldId id="321" r:id="rId68"/>
    <p:sldId id="323" r:id="rId69"/>
    <p:sldId id="325" r:id="rId70"/>
    <p:sldId id="326" r:id="rId71"/>
    <p:sldId id="327" r:id="rId72"/>
    <p:sldId id="328" r:id="rId73"/>
    <p:sldId id="329" r:id="rId74"/>
    <p:sldId id="330" r:id="rId75"/>
    <p:sldId id="331" r:id="rId76"/>
    <p:sldId id="332" r:id="rId77"/>
    <p:sldId id="333" r:id="rId78"/>
    <p:sldId id="334" r:id="rId79"/>
    <p:sldId id="336" r:id="rId80"/>
    <p:sldId id="337" r:id="rId81"/>
    <p:sldId id="338" r:id="rId82"/>
    <p:sldId id="339" r:id="rId83"/>
    <p:sldId id="340" r:id="rId84"/>
    <p:sldId id="341" r:id="rId85"/>
    <p:sldId id="342" r:id="rId86"/>
    <p:sldId id="343" r:id="rId87"/>
    <p:sldId id="344" r:id="rId88"/>
    <p:sldId id="345" r:id="rId89"/>
    <p:sldId id="346" r:id="rId90"/>
    <p:sldId id="347" r:id="rId91"/>
    <p:sldId id="348" r:id="rId92"/>
    <p:sldId id="349" r:id="rId93"/>
    <p:sldId id="351" r:id="rId94"/>
    <p:sldId id="352" r:id="rId95"/>
    <p:sldId id="353" r:id="rId96"/>
    <p:sldId id="354" r:id="rId97"/>
    <p:sldId id="355" r:id="rId98"/>
    <p:sldId id="356" r:id="rId99"/>
  </p:sldIdLst>
  <p:sldSz cx="9144000" cy="6858000" type="screen4x3"/>
  <p:notesSz cx="6858000" cy="9144000"/>
  <p:custDataLst>
    <p:tags r:id="rId10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65" autoAdjust="0"/>
    <p:restoredTop sz="94660"/>
  </p:normalViewPr>
  <p:slideViewPr>
    <p:cSldViewPr>
      <p:cViewPr varScale="1">
        <p:scale>
          <a:sx n="68" d="100"/>
          <a:sy n="68" d="100"/>
        </p:scale>
        <p:origin x="-154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1E5DB34B-B194-4FBA-8A7B-8A667186FA25}" type="datetimeFigureOut">
              <a:rPr lang="en-AU" smtClean="0"/>
              <a:pPr/>
              <a:t>30/01/2011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E4F0808-4F5A-49EF-9F34-EFDA2F2EC25D}"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E5DB34B-B194-4FBA-8A7B-8A667186FA25}" type="datetimeFigureOut">
              <a:rPr lang="en-AU" smtClean="0"/>
              <a:pPr/>
              <a:t>30/01/2011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E4F0808-4F5A-49EF-9F34-EFDA2F2EC25D}"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E5DB34B-B194-4FBA-8A7B-8A667186FA25}" type="datetimeFigureOut">
              <a:rPr lang="en-AU" smtClean="0"/>
              <a:pPr/>
              <a:t>30/01/2011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E4F0808-4F5A-49EF-9F34-EFDA2F2EC25D}"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E5DB34B-B194-4FBA-8A7B-8A667186FA25}" type="datetimeFigureOut">
              <a:rPr lang="en-AU" smtClean="0"/>
              <a:pPr/>
              <a:t>30/01/2011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E4F0808-4F5A-49EF-9F34-EFDA2F2EC25D}"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5DB34B-B194-4FBA-8A7B-8A667186FA25}" type="datetimeFigureOut">
              <a:rPr lang="en-AU" smtClean="0"/>
              <a:pPr/>
              <a:t>30/01/2011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E4F0808-4F5A-49EF-9F34-EFDA2F2EC25D}"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1E5DB34B-B194-4FBA-8A7B-8A667186FA25}" type="datetimeFigureOut">
              <a:rPr lang="en-AU" smtClean="0"/>
              <a:pPr/>
              <a:t>30/01/2011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E4F0808-4F5A-49EF-9F34-EFDA2F2EC25D}"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1E5DB34B-B194-4FBA-8A7B-8A667186FA25}" type="datetimeFigureOut">
              <a:rPr lang="en-AU" smtClean="0"/>
              <a:pPr/>
              <a:t>30/01/2011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5E4F0808-4F5A-49EF-9F34-EFDA2F2EC25D}"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1E5DB34B-B194-4FBA-8A7B-8A667186FA25}" type="datetimeFigureOut">
              <a:rPr lang="en-AU" smtClean="0"/>
              <a:pPr/>
              <a:t>30/01/2011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5E4F0808-4F5A-49EF-9F34-EFDA2F2EC25D}"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5DB34B-B194-4FBA-8A7B-8A667186FA25}" type="datetimeFigureOut">
              <a:rPr lang="en-AU" smtClean="0"/>
              <a:pPr/>
              <a:t>30/01/2011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5E4F0808-4F5A-49EF-9F34-EFDA2F2EC25D}"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5DB34B-B194-4FBA-8A7B-8A667186FA25}" type="datetimeFigureOut">
              <a:rPr lang="en-AU" smtClean="0"/>
              <a:pPr/>
              <a:t>30/01/2011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E4F0808-4F5A-49EF-9F34-EFDA2F2EC25D}"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5DB34B-B194-4FBA-8A7B-8A667186FA25}" type="datetimeFigureOut">
              <a:rPr lang="en-AU" smtClean="0"/>
              <a:pPr/>
              <a:t>30/01/2011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E4F0808-4F5A-49EF-9F34-EFDA2F2EC25D}"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5DB34B-B194-4FBA-8A7B-8A667186FA25}" type="datetimeFigureOut">
              <a:rPr lang="en-AU" smtClean="0"/>
              <a:pPr/>
              <a:t>30/01/2011</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4F0808-4F5A-49EF-9F34-EFDA2F2EC25D}"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6811712"/>
          </a:xfrm>
          <a:prstGeom prst="rect">
            <a:avLst/>
          </a:prstGeom>
          <a:noFill/>
          <a:ln w="9525">
            <a:noFill/>
            <a:miter lim="800000"/>
            <a:headEnd/>
            <a:tailEnd/>
          </a:ln>
        </p:spPr>
      </p:pic>
      <p:sp>
        <p:nvSpPr>
          <p:cNvPr id="2" name="Title 1"/>
          <p:cNvSpPr>
            <a:spLocks noGrp="1"/>
          </p:cNvSpPr>
          <p:nvPr>
            <p:ph type="title"/>
          </p:nvPr>
        </p:nvSpPr>
        <p:spPr>
          <a:xfrm>
            <a:off x="539552" y="4725144"/>
            <a:ext cx="8229600" cy="1143000"/>
          </a:xfrm>
        </p:spPr>
        <p:txBody>
          <a:bodyPr/>
          <a:lstStyle/>
          <a:p>
            <a:r>
              <a:rPr lang="en-AU" dirty="0" smtClean="0"/>
              <a:t>Part I</a:t>
            </a:r>
            <a:endParaRPr lang="en-A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052736"/>
            <a:ext cx="6400800" cy="4586064"/>
          </a:xfrm>
        </p:spPr>
        <p:txBody>
          <a:bodyPr/>
          <a:lstStyle/>
          <a:p>
            <a:pPr algn="l"/>
            <a:r>
              <a:rPr lang="en-AU" dirty="0" smtClean="0"/>
              <a:t>5) Blessed are the _____: for they shall inherit the earth.</a:t>
            </a:r>
          </a:p>
          <a:p>
            <a:pPr algn="l"/>
            <a:endParaRPr lang="en-AU" dirty="0" smtClean="0"/>
          </a:p>
          <a:p>
            <a:pPr algn="l"/>
            <a:r>
              <a:rPr lang="en-AU" dirty="0" smtClean="0"/>
              <a:t>a) pure in heart</a:t>
            </a:r>
          </a:p>
          <a:p>
            <a:pPr algn="l"/>
            <a:r>
              <a:rPr lang="en-AU" dirty="0" smtClean="0"/>
              <a:t>b) meek</a:t>
            </a:r>
          </a:p>
          <a:p>
            <a:pPr algn="l"/>
            <a:r>
              <a:rPr lang="en-AU" dirty="0" smtClean="0"/>
              <a:t>c) merciful</a:t>
            </a:r>
          </a:p>
          <a:p>
            <a:pPr algn="l"/>
            <a:r>
              <a:rPr lang="en-AU" dirty="0" smtClean="0"/>
              <a:t>d) peacemakers</a:t>
            </a:r>
            <a:endParaRPr lang="en-A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052736"/>
            <a:ext cx="6400800" cy="4586064"/>
          </a:xfrm>
        </p:spPr>
        <p:txBody>
          <a:bodyPr/>
          <a:lstStyle/>
          <a:p>
            <a:pPr algn="l"/>
            <a:r>
              <a:rPr lang="en-AU" dirty="0" smtClean="0"/>
              <a:t>6) Blessed are the _____: for they shall see God.</a:t>
            </a:r>
          </a:p>
          <a:p>
            <a:pPr algn="l"/>
            <a:endParaRPr lang="en-AU" dirty="0" smtClean="0"/>
          </a:p>
          <a:p>
            <a:pPr algn="l"/>
            <a:r>
              <a:rPr lang="en-AU" dirty="0" smtClean="0"/>
              <a:t>a) pure in heart</a:t>
            </a:r>
          </a:p>
          <a:p>
            <a:pPr algn="l"/>
            <a:r>
              <a:rPr lang="en-AU" dirty="0" smtClean="0"/>
              <a:t>b) poor in spirit</a:t>
            </a:r>
          </a:p>
          <a:p>
            <a:pPr algn="l"/>
            <a:r>
              <a:rPr lang="en-AU" dirty="0" smtClean="0"/>
              <a:t>c) merciful</a:t>
            </a:r>
          </a:p>
          <a:p>
            <a:pPr algn="l"/>
            <a:r>
              <a:rPr lang="en-AU" dirty="0" smtClean="0"/>
              <a:t>d) peacemakers</a:t>
            </a:r>
            <a:endParaRPr lang="en-A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052736"/>
            <a:ext cx="6400800" cy="4586064"/>
          </a:xfrm>
        </p:spPr>
        <p:txBody>
          <a:bodyPr>
            <a:normAutofit lnSpcReduction="10000"/>
          </a:bodyPr>
          <a:lstStyle/>
          <a:p>
            <a:pPr algn="l"/>
            <a:r>
              <a:rPr lang="en-AU" dirty="0" smtClean="0"/>
              <a:t>7) Blessed are they _____: for they shall be comforted.</a:t>
            </a:r>
          </a:p>
          <a:p>
            <a:pPr algn="l"/>
            <a:endParaRPr lang="en-AU" dirty="0" smtClean="0"/>
          </a:p>
          <a:p>
            <a:pPr algn="l"/>
            <a:r>
              <a:rPr lang="en-AU" dirty="0" smtClean="0"/>
              <a:t>a) which do hunger and thirst after righteousness</a:t>
            </a:r>
          </a:p>
          <a:p>
            <a:pPr algn="l"/>
            <a:r>
              <a:rPr lang="en-AU" dirty="0" smtClean="0"/>
              <a:t>b) which are persecuted for righteousness sake</a:t>
            </a:r>
          </a:p>
          <a:p>
            <a:pPr algn="l"/>
            <a:r>
              <a:rPr lang="en-AU" dirty="0" smtClean="0"/>
              <a:t>c) that weep</a:t>
            </a:r>
          </a:p>
          <a:p>
            <a:pPr algn="l"/>
            <a:r>
              <a:rPr lang="en-AU" dirty="0" smtClean="0"/>
              <a:t>d) that mourn</a:t>
            </a:r>
            <a:endParaRPr lang="en-A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052736"/>
            <a:ext cx="6400800" cy="4586064"/>
          </a:xfrm>
        </p:spPr>
        <p:txBody>
          <a:bodyPr>
            <a:normAutofit lnSpcReduction="10000"/>
          </a:bodyPr>
          <a:lstStyle/>
          <a:p>
            <a:pPr algn="l"/>
            <a:r>
              <a:rPr lang="en-AU" dirty="0" smtClean="0"/>
              <a:t>8) Blessed are they _____: for theirs is the kingdom of heaven.</a:t>
            </a:r>
          </a:p>
          <a:p>
            <a:pPr algn="l"/>
            <a:endParaRPr lang="en-AU" dirty="0" smtClean="0"/>
          </a:p>
          <a:p>
            <a:pPr algn="l"/>
            <a:r>
              <a:rPr lang="en-AU" dirty="0" smtClean="0"/>
              <a:t>a) which do hunger and thirst after righteousness</a:t>
            </a:r>
          </a:p>
          <a:p>
            <a:pPr algn="l"/>
            <a:r>
              <a:rPr lang="en-AU" dirty="0" smtClean="0"/>
              <a:t>b) that mourn</a:t>
            </a:r>
          </a:p>
          <a:p>
            <a:pPr algn="l"/>
            <a:r>
              <a:rPr lang="en-AU" dirty="0" smtClean="0"/>
              <a:t>c) which are persecuted for righteousness sake</a:t>
            </a:r>
          </a:p>
          <a:p>
            <a:pPr algn="l"/>
            <a:r>
              <a:rPr lang="en-AU" dirty="0" smtClean="0"/>
              <a:t>d) that weep</a:t>
            </a:r>
            <a:endParaRPr lang="en-A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052736"/>
            <a:ext cx="6400800" cy="4586064"/>
          </a:xfrm>
        </p:spPr>
        <p:txBody>
          <a:bodyPr>
            <a:normAutofit lnSpcReduction="10000"/>
          </a:bodyPr>
          <a:lstStyle/>
          <a:p>
            <a:pPr algn="l"/>
            <a:r>
              <a:rPr lang="en-AU" dirty="0" smtClean="0"/>
              <a:t>9) Blessed are they _____: for they shall be filled.</a:t>
            </a:r>
          </a:p>
          <a:p>
            <a:pPr algn="l"/>
            <a:endParaRPr lang="en-AU" dirty="0" smtClean="0"/>
          </a:p>
          <a:p>
            <a:pPr algn="l"/>
            <a:r>
              <a:rPr lang="en-AU" dirty="0" smtClean="0"/>
              <a:t>a) that mourn</a:t>
            </a:r>
          </a:p>
          <a:p>
            <a:pPr algn="l"/>
            <a:r>
              <a:rPr lang="en-AU" dirty="0" smtClean="0"/>
              <a:t>b) which do hunger and thirst after righteousness</a:t>
            </a:r>
          </a:p>
          <a:p>
            <a:pPr algn="l"/>
            <a:r>
              <a:rPr lang="en-AU" dirty="0" smtClean="0"/>
              <a:t>c) which are persecuted for righteousness sake</a:t>
            </a:r>
          </a:p>
          <a:p>
            <a:pPr algn="l"/>
            <a:r>
              <a:rPr lang="en-AU" dirty="0" smtClean="0"/>
              <a:t>d) that weep</a:t>
            </a:r>
            <a:endParaRPr lang="en-A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052736"/>
            <a:ext cx="6400800" cy="4586064"/>
          </a:xfrm>
        </p:spPr>
        <p:txBody>
          <a:bodyPr/>
          <a:lstStyle/>
          <a:p>
            <a:pPr algn="l"/>
            <a:r>
              <a:rPr lang="en-AU" dirty="0" smtClean="0"/>
              <a:t>10) Christ said He came to _____ the law.</a:t>
            </a:r>
          </a:p>
          <a:p>
            <a:pPr algn="l"/>
            <a:endParaRPr lang="en-AU" dirty="0" smtClean="0"/>
          </a:p>
          <a:p>
            <a:pPr algn="l"/>
            <a:r>
              <a:rPr lang="en-AU" dirty="0" smtClean="0"/>
              <a:t>a) destroy</a:t>
            </a:r>
          </a:p>
          <a:p>
            <a:pPr algn="l"/>
            <a:r>
              <a:rPr lang="en-AU" dirty="0" smtClean="0"/>
              <a:t>b) </a:t>
            </a:r>
            <a:r>
              <a:rPr lang="en-AU" dirty="0" err="1" smtClean="0"/>
              <a:t>fulfill</a:t>
            </a:r>
            <a:endParaRPr lang="en-AU" dirty="0" smtClean="0"/>
          </a:p>
          <a:p>
            <a:pPr algn="l"/>
            <a:r>
              <a:rPr lang="en-AU" dirty="0" smtClean="0"/>
              <a:t>c) add to</a:t>
            </a:r>
          </a:p>
          <a:p>
            <a:pPr algn="l"/>
            <a:r>
              <a:rPr lang="en-AU" dirty="0" smtClean="0"/>
              <a:t>d) change</a:t>
            </a:r>
            <a:endParaRPr lang="en-A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052736"/>
            <a:ext cx="6400800" cy="4586064"/>
          </a:xfrm>
        </p:spPr>
        <p:txBody>
          <a:bodyPr/>
          <a:lstStyle/>
          <a:p>
            <a:pPr algn="l"/>
            <a:r>
              <a:rPr lang="en-AU" dirty="0" smtClean="0"/>
              <a:t>11) You are the _____ of the world. A city that is set on an hill cannot be hid.</a:t>
            </a:r>
            <a:br>
              <a:rPr lang="en-AU" dirty="0" smtClean="0"/>
            </a:br>
            <a:endParaRPr lang="en-AU" dirty="0" smtClean="0"/>
          </a:p>
          <a:p>
            <a:pPr algn="l"/>
            <a:r>
              <a:rPr lang="en-AU" dirty="0" smtClean="0"/>
              <a:t>a) hope</a:t>
            </a:r>
          </a:p>
          <a:p>
            <a:pPr algn="l"/>
            <a:r>
              <a:rPr lang="en-AU" dirty="0" smtClean="0"/>
              <a:t>b) joy</a:t>
            </a:r>
          </a:p>
          <a:p>
            <a:pPr algn="l"/>
            <a:r>
              <a:rPr lang="en-AU" dirty="0" smtClean="0"/>
              <a:t>c) light</a:t>
            </a:r>
          </a:p>
          <a:p>
            <a:pPr algn="l"/>
            <a:r>
              <a:rPr lang="en-AU" dirty="0" smtClean="0"/>
              <a:t>d) blessed</a:t>
            </a:r>
            <a:endParaRPr lang="en-A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052736"/>
            <a:ext cx="6400800" cy="4586064"/>
          </a:xfrm>
        </p:spPr>
        <p:txBody>
          <a:bodyPr/>
          <a:lstStyle/>
          <a:p>
            <a:pPr algn="l"/>
            <a:r>
              <a:rPr lang="en-AU" dirty="0" smtClean="0"/>
              <a:t>12) You are the _____ of the earth.</a:t>
            </a:r>
          </a:p>
          <a:p>
            <a:pPr algn="l"/>
            <a:endParaRPr lang="en-AU" dirty="0" smtClean="0"/>
          </a:p>
          <a:p>
            <a:pPr algn="l"/>
            <a:r>
              <a:rPr lang="en-AU" dirty="0" smtClean="0"/>
              <a:t>a) strength</a:t>
            </a:r>
          </a:p>
          <a:p>
            <a:pPr algn="l"/>
            <a:r>
              <a:rPr lang="en-AU" dirty="0" smtClean="0"/>
              <a:t>b) pepper</a:t>
            </a:r>
          </a:p>
          <a:p>
            <a:pPr algn="l"/>
            <a:r>
              <a:rPr lang="en-AU" dirty="0" smtClean="0"/>
              <a:t>c) salt</a:t>
            </a:r>
          </a:p>
          <a:p>
            <a:pPr algn="l"/>
            <a:r>
              <a:rPr lang="en-AU" dirty="0" smtClean="0"/>
              <a:t>d) foundation</a:t>
            </a:r>
            <a:endParaRPr lang="en-A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052736"/>
            <a:ext cx="6400800" cy="4586064"/>
          </a:xfrm>
        </p:spPr>
        <p:txBody>
          <a:bodyPr>
            <a:normAutofit fontScale="85000" lnSpcReduction="20000"/>
          </a:bodyPr>
          <a:lstStyle/>
          <a:p>
            <a:pPr algn="l"/>
            <a:r>
              <a:rPr lang="en-AU" dirty="0" smtClean="0"/>
              <a:t>13) Blessed are you, when men shall revile you, and persecute you, and shall say all manner of evil against you falsely, for My sake. Rejoice, and be exceeding _____: for great is your reward in heaven: for so persecuted they the prophets which were before you.</a:t>
            </a:r>
            <a:br>
              <a:rPr lang="en-AU" dirty="0" smtClean="0"/>
            </a:br>
            <a:endParaRPr lang="en-AU" dirty="0" smtClean="0"/>
          </a:p>
          <a:p>
            <a:pPr algn="l"/>
            <a:r>
              <a:rPr lang="en-AU" dirty="0" smtClean="0"/>
              <a:t>a) glad</a:t>
            </a:r>
          </a:p>
          <a:p>
            <a:pPr algn="l"/>
            <a:r>
              <a:rPr lang="en-AU" dirty="0" smtClean="0"/>
              <a:t>b) happy</a:t>
            </a:r>
          </a:p>
          <a:p>
            <a:pPr algn="l"/>
            <a:r>
              <a:rPr lang="en-AU" dirty="0" smtClean="0"/>
              <a:t>c) joyful</a:t>
            </a:r>
          </a:p>
          <a:p>
            <a:pPr algn="l"/>
            <a:r>
              <a:rPr lang="en-AU" dirty="0" smtClean="0"/>
              <a:t>d) none of the above</a:t>
            </a:r>
            <a:endParaRPr lang="en-A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052736"/>
            <a:ext cx="6400800" cy="4586064"/>
          </a:xfrm>
        </p:spPr>
        <p:txBody>
          <a:bodyPr>
            <a:normAutofit lnSpcReduction="10000"/>
          </a:bodyPr>
          <a:lstStyle/>
          <a:p>
            <a:pPr algn="l"/>
            <a:r>
              <a:rPr lang="en-AU" dirty="0" smtClean="0"/>
              <a:t>14) Assuredly I say unto you, Till heaven and earth pass, one jot or one </a:t>
            </a:r>
            <a:r>
              <a:rPr lang="en-AU" dirty="0" err="1" smtClean="0"/>
              <a:t>tittle</a:t>
            </a:r>
            <a:r>
              <a:rPr lang="en-AU" dirty="0" smtClean="0"/>
              <a:t> shall in no wise pass from the law, till _____.</a:t>
            </a:r>
            <a:br>
              <a:rPr lang="en-AU" dirty="0" smtClean="0"/>
            </a:br>
            <a:endParaRPr lang="en-AU" dirty="0" smtClean="0"/>
          </a:p>
          <a:p>
            <a:pPr algn="l"/>
            <a:r>
              <a:rPr lang="en-AU" dirty="0" smtClean="0"/>
              <a:t>a) I return</a:t>
            </a:r>
          </a:p>
          <a:p>
            <a:pPr algn="l"/>
            <a:r>
              <a:rPr lang="en-AU" dirty="0" smtClean="0"/>
              <a:t>b) the Lord's day</a:t>
            </a:r>
          </a:p>
          <a:p>
            <a:pPr algn="l"/>
            <a:r>
              <a:rPr lang="en-AU" dirty="0" smtClean="0"/>
              <a:t>c) the seventh trump</a:t>
            </a:r>
          </a:p>
          <a:p>
            <a:pPr algn="l"/>
            <a:r>
              <a:rPr lang="en-AU" dirty="0" smtClean="0"/>
              <a:t>d) all be fulfilled</a:t>
            </a:r>
            <a:endParaRPr lang="en-A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468560" y="0"/>
            <a:ext cx="7772400" cy="1470025"/>
          </a:xfrm>
        </p:spPr>
        <p:txBody>
          <a:bodyPr/>
          <a:lstStyle/>
          <a:p>
            <a:endParaRPr lang="en-AU" dirty="0">
              <a:solidFill>
                <a:schemeClr val="bg1"/>
              </a:solidFill>
            </a:endParaRPr>
          </a:p>
        </p:txBody>
      </p:sp>
      <p:sp>
        <p:nvSpPr>
          <p:cNvPr id="3" name="Subtitle 2"/>
          <p:cNvSpPr>
            <a:spLocks noGrp="1"/>
          </p:cNvSpPr>
          <p:nvPr>
            <p:ph type="subTitle" idx="1"/>
          </p:nvPr>
        </p:nvSpPr>
        <p:spPr>
          <a:xfrm>
            <a:off x="251520" y="1028328"/>
            <a:ext cx="6400800" cy="1752600"/>
          </a:xfrm>
        </p:spPr>
        <p:txBody>
          <a:bodyPr/>
          <a:lstStyle/>
          <a:p>
            <a:r>
              <a:rPr lang="en-AU" dirty="0" smtClean="0">
                <a:solidFill>
                  <a:schemeClr val="bg1"/>
                </a:solidFill>
              </a:rPr>
              <a:t>Sermon on the mount</a:t>
            </a:r>
            <a:endParaRPr lang="en-AU"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052736"/>
            <a:ext cx="6400800" cy="4586064"/>
          </a:xfrm>
        </p:spPr>
        <p:txBody>
          <a:bodyPr>
            <a:normAutofit fontScale="85000" lnSpcReduction="20000"/>
          </a:bodyPr>
          <a:lstStyle/>
          <a:p>
            <a:pPr algn="l"/>
            <a:r>
              <a:rPr lang="en-AU" dirty="0" smtClean="0"/>
              <a:t>15) Christ speaking on the law of murder said: But I say unto you, That whosoever is angry with his brother _____ shall be in danger of the judgment: and whosoever shall say to his brother, </a:t>
            </a:r>
            <a:r>
              <a:rPr lang="en-AU" dirty="0" err="1" smtClean="0"/>
              <a:t>Raca</a:t>
            </a:r>
            <a:r>
              <a:rPr lang="en-AU" dirty="0" smtClean="0"/>
              <a:t>, shall be in danger of the council: but whosoever shall say, Thou fool, shall be in danger of hell fire.</a:t>
            </a:r>
          </a:p>
          <a:p>
            <a:pPr algn="l"/>
            <a:endParaRPr lang="en-AU" dirty="0" smtClean="0"/>
          </a:p>
          <a:p>
            <a:pPr algn="l"/>
            <a:r>
              <a:rPr lang="en-AU" dirty="0" smtClean="0"/>
              <a:t>a) for any reason</a:t>
            </a:r>
          </a:p>
          <a:p>
            <a:pPr algn="l"/>
            <a:r>
              <a:rPr lang="en-AU" dirty="0" smtClean="0"/>
              <a:t>b) without a cause</a:t>
            </a:r>
          </a:p>
          <a:p>
            <a:pPr algn="l"/>
            <a:r>
              <a:rPr lang="en-AU" dirty="0" smtClean="0"/>
              <a:t>c) with just cause</a:t>
            </a:r>
          </a:p>
          <a:p>
            <a:pPr algn="l"/>
            <a:r>
              <a:rPr lang="en-AU" dirty="0" smtClean="0"/>
              <a:t>d) for no reason</a:t>
            </a:r>
            <a:endParaRPr lang="en-A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996952"/>
            <a:ext cx="8229600" cy="1143000"/>
          </a:xfrm>
        </p:spPr>
        <p:txBody>
          <a:bodyPr>
            <a:normAutofit/>
          </a:bodyPr>
          <a:lstStyle/>
          <a:p>
            <a:r>
              <a:rPr lang="en-AU" sz="2700" dirty="0">
                <a:solidFill>
                  <a:schemeClr val="tx1">
                    <a:tint val="75000"/>
                  </a:schemeClr>
                </a:solidFill>
                <a:latin typeface="+mn-lt"/>
                <a:ea typeface="+mn-ea"/>
                <a:cs typeface="+mn-cs"/>
              </a:rPr>
              <a:t>Answers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052736"/>
            <a:ext cx="6400800" cy="4586064"/>
          </a:xfrm>
        </p:spPr>
        <p:txBody>
          <a:bodyPr/>
          <a:lstStyle/>
          <a:p>
            <a:pPr marL="514350" indent="-514350" algn="l">
              <a:buAutoNum type="arabicParenR"/>
            </a:pPr>
            <a:r>
              <a:rPr lang="en-AU" dirty="0" smtClean="0"/>
              <a:t>The Sermon on the Mount can be found in which book?</a:t>
            </a:r>
            <a:endParaRPr lang="en-AU" dirty="0"/>
          </a:p>
          <a:p>
            <a:pPr marL="514350" indent="-514350" algn="l"/>
            <a:endParaRPr lang="en-AU" dirty="0" smtClean="0"/>
          </a:p>
          <a:p>
            <a:pPr algn="l"/>
            <a:r>
              <a:rPr lang="en-AU" dirty="0" smtClean="0">
                <a:solidFill>
                  <a:srgbClr val="FF0000"/>
                </a:solidFill>
              </a:rPr>
              <a:t>a)Matthew 5:1 to 7:29</a:t>
            </a:r>
          </a:p>
          <a:p>
            <a:pPr algn="l"/>
            <a:r>
              <a:rPr lang="en-AU" dirty="0" smtClean="0"/>
              <a:t>b)Luke 7:1 to 9:62</a:t>
            </a:r>
          </a:p>
          <a:p>
            <a:pPr algn="l"/>
            <a:r>
              <a:rPr lang="en-AU" dirty="0" smtClean="0"/>
              <a:t>c)Mark 2:1 to 4:41</a:t>
            </a:r>
          </a:p>
          <a:p>
            <a:pPr algn="l"/>
            <a:r>
              <a:rPr lang="en-AU" dirty="0" smtClean="0"/>
              <a:t>d)John 5:1 to 7:53</a:t>
            </a:r>
            <a:endParaRPr lang="en-A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052736"/>
            <a:ext cx="6400800" cy="4586064"/>
          </a:xfrm>
        </p:spPr>
        <p:txBody>
          <a:bodyPr/>
          <a:lstStyle/>
          <a:p>
            <a:pPr algn="l"/>
            <a:r>
              <a:rPr lang="en-AU" dirty="0" smtClean="0"/>
              <a:t>2) Blessed are the _____: for theirs is the kingdom of heaven.</a:t>
            </a:r>
          </a:p>
          <a:p>
            <a:pPr algn="l"/>
            <a:endParaRPr lang="en-AU" dirty="0" smtClean="0"/>
          </a:p>
          <a:p>
            <a:pPr algn="l"/>
            <a:r>
              <a:rPr lang="en-AU" dirty="0" smtClean="0"/>
              <a:t>a) meek</a:t>
            </a:r>
          </a:p>
          <a:p>
            <a:pPr algn="l"/>
            <a:r>
              <a:rPr lang="en-AU" dirty="0" smtClean="0"/>
              <a:t>b) merciful</a:t>
            </a:r>
          </a:p>
          <a:p>
            <a:pPr algn="l"/>
            <a:r>
              <a:rPr lang="en-AU" dirty="0" smtClean="0">
                <a:solidFill>
                  <a:srgbClr val="FF0000"/>
                </a:solidFill>
              </a:rPr>
              <a:t>c) poor in spirit</a:t>
            </a:r>
          </a:p>
          <a:p>
            <a:pPr algn="l"/>
            <a:r>
              <a:rPr lang="en-AU" dirty="0" smtClean="0"/>
              <a:t>d) pure in heart</a:t>
            </a:r>
            <a:endParaRPr lang="en-A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052736"/>
            <a:ext cx="6400800" cy="4586064"/>
          </a:xfrm>
        </p:spPr>
        <p:txBody>
          <a:bodyPr/>
          <a:lstStyle/>
          <a:p>
            <a:pPr algn="l"/>
            <a:r>
              <a:rPr lang="en-AU" dirty="0" smtClean="0"/>
              <a:t>3) Blessed are the _____: for they shall be called the children of God.</a:t>
            </a:r>
          </a:p>
          <a:p>
            <a:pPr algn="l"/>
            <a:endParaRPr lang="en-AU" dirty="0" smtClean="0"/>
          </a:p>
          <a:p>
            <a:pPr algn="l"/>
            <a:r>
              <a:rPr lang="en-AU" dirty="0" smtClean="0">
                <a:solidFill>
                  <a:srgbClr val="FF0000"/>
                </a:solidFill>
              </a:rPr>
              <a:t>a) peacemakers</a:t>
            </a:r>
          </a:p>
          <a:p>
            <a:pPr algn="l"/>
            <a:r>
              <a:rPr lang="en-AU" dirty="0" smtClean="0"/>
              <a:t>b) merciful</a:t>
            </a:r>
          </a:p>
          <a:p>
            <a:pPr algn="l"/>
            <a:r>
              <a:rPr lang="en-AU" dirty="0" smtClean="0"/>
              <a:t>c) meek</a:t>
            </a:r>
          </a:p>
          <a:p>
            <a:pPr algn="l"/>
            <a:r>
              <a:rPr lang="en-AU" dirty="0" smtClean="0"/>
              <a:t>d) pure in heart</a:t>
            </a:r>
            <a:endParaRPr lang="en-A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052736"/>
            <a:ext cx="6400800" cy="4586064"/>
          </a:xfrm>
        </p:spPr>
        <p:txBody>
          <a:bodyPr/>
          <a:lstStyle/>
          <a:p>
            <a:pPr algn="l"/>
            <a:r>
              <a:rPr lang="en-AU" dirty="0" smtClean="0"/>
              <a:t>4) Blessed are the _____: for they shall obtain mercy.</a:t>
            </a:r>
          </a:p>
          <a:p>
            <a:pPr algn="l"/>
            <a:endParaRPr lang="en-AU" dirty="0" smtClean="0"/>
          </a:p>
          <a:p>
            <a:pPr algn="l"/>
            <a:r>
              <a:rPr lang="en-AU" dirty="0" smtClean="0"/>
              <a:t>a) meek</a:t>
            </a:r>
          </a:p>
          <a:p>
            <a:pPr algn="l"/>
            <a:r>
              <a:rPr lang="en-AU" dirty="0" smtClean="0"/>
              <a:t>b) peacemakers</a:t>
            </a:r>
          </a:p>
          <a:p>
            <a:pPr algn="l"/>
            <a:r>
              <a:rPr lang="en-AU" dirty="0" smtClean="0"/>
              <a:t>c) poor in spirit</a:t>
            </a:r>
          </a:p>
          <a:p>
            <a:pPr algn="l"/>
            <a:r>
              <a:rPr lang="en-AU" dirty="0" smtClean="0">
                <a:solidFill>
                  <a:srgbClr val="FF0000"/>
                </a:solidFill>
              </a:rPr>
              <a:t>d) merciful</a:t>
            </a:r>
            <a:endParaRPr lang="en-AU" dirty="0">
              <a:solidFill>
                <a:srgbClr val="FF0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052736"/>
            <a:ext cx="6400800" cy="4586064"/>
          </a:xfrm>
        </p:spPr>
        <p:txBody>
          <a:bodyPr/>
          <a:lstStyle/>
          <a:p>
            <a:pPr algn="l"/>
            <a:r>
              <a:rPr lang="en-AU" dirty="0" smtClean="0"/>
              <a:t>5) Blessed are the _____: for they shall inherit the earth.</a:t>
            </a:r>
          </a:p>
          <a:p>
            <a:pPr algn="l"/>
            <a:endParaRPr lang="en-AU" dirty="0" smtClean="0"/>
          </a:p>
          <a:p>
            <a:pPr algn="l"/>
            <a:r>
              <a:rPr lang="en-AU" dirty="0" smtClean="0"/>
              <a:t>a) pure in heart</a:t>
            </a:r>
          </a:p>
          <a:p>
            <a:pPr algn="l"/>
            <a:r>
              <a:rPr lang="en-AU" dirty="0" smtClean="0">
                <a:solidFill>
                  <a:srgbClr val="FF0000"/>
                </a:solidFill>
              </a:rPr>
              <a:t>b) meek</a:t>
            </a:r>
          </a:p>
          <a:p>
            <a:pPr algn="l"/>
            <a:r>
              <a:rPr lang="en-AU" dirty="0" smtClean="0"/>
              <a:t>c) merciful</a:t>
            </a:r>
          </a:p>
          <a:p>
            <a:pPr algn="l"/>
            <a:r>
              <a:rPr lang="en-AU" dirty="0" smtClean="0"/>
              <a:t>d) peacemakers</a:t>
            </a:r>
            <a:endParaRPr lang="en-A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052736"/>
            <a:ext cx="6400800" cy="4586064"/>
          </a:xfrm>
        </p:spPr>
        <p:txBody>
          <a:bodyPr/>
          <a:lstStyle/>
          <a:p>
            <a:pPr algn="l"/>
            <a:r>
              <a:rPr lang="en-AU" dirty="0" smtClean="0"/>
              <a:t>6) Blessed are the _____: for they shall see God.</a:t>
            </a:r>
          </a:p>
          <a:p>
            <a:pPr algn="l"/>
            <a:endParaRPr lang="en-AU" dirty="0" smtClean="0"/>
          </a:p>
          <a:p>
            <a:pPr algn="l"/>
            <a:r>
              <a:rPr lang="en-AU" dirty="0" smtClean="0">
                <a:solidFill>
                  <a:srgbClr val="FF0000"/>
                </a:solidFill>
              </a:rPr>
              <a:t>a) pure in heart</a:t>
            </a:r>
          </a:p>
          <a:p>
            <a:pPr algn="l"/>
            <a:r>
              <a:rPr lang="en-AU" dirty="0" smtClean="0"/>
              <a:t>b) poor in spirit</a:t>
            </a:r>
          </a:p>
          <a:p>
            <a:pPr algn="l"/>
            <a:r>
              <a:rPr lang="en-AU" dirty="0" smtClean="0"/>
              <a:t>c) merciful</a:t>
            </a:r>
          </a:p>
          <a:p>
            <a:pPr algn="l"/>
            <a:r>
              <a:rPr lang="en-AU" dirty="0" smtClean="0"/>
              <a:t>d) peacemakers</a:t>
            </a:r>
            <a:endParaRPr lang="en-A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052736"/>
            <a:ext cx="6400800" cy="4586064"/>
          </a:xfrm>
        </p:spPr>
        <p:txBody>
          <a:bodyPr>
            <a:normAutofit lnSpcReduction="10000"/>
          </a:bodyPr>
          <a:lstStyle/>
          <a:p>
            <a:pPr algn="l"/>
            <a:r>
              <a:rPr lang="en-AU" dirty="0" smtClean="0"/>
              <a:t>7) Blessed are they _____: for they shall be comforted.</a:t>
            </a:r>
          </a:p>
          <a:p>
            <a:pPr algn="l"/>
            <a:endParaRPr lang="en-AU" dirty="0" smtClean="0"/>
          </a:p>
          <a:p>
            <a:pPr algn="l"/>
            <a:r>
              <a:rPr lang="en-AU" dirty="0" smtClean="0"/>
              <a:t>a) which do hunger and thirst after righteousness</a:t>
            </a:r>
          </a:p>
          <a:p>
            <a:pPr algn="l"/>
            <a:r>
              <a:rPr lang="en-AU" dirty="0" smtClean="0"/>
              <a:t>b) which are persecuted for righteousness sake</a:t>
            </a:r>
          </a:p>
          <a:p>
            <a:pPr algn="l"/>
            <a:r>
              <a:rPr lang="en-AU" dirty="0" smtClean="0"/>
              <a:t>c) that weep</a:t>
            </a:r>
          </a:p>
          <a:p>
            <a:pPr algn="l"/>
            <a:r>
              <a:rPr lang="en-AU" dirty="0" smtClean="0">
                <a:solidFill>
                  <a:srgbClr val="FF0000"/>
                </a:solidFill>
              </a:rPr>
              <a:t>d) that mourn</a:t>
            </a:r>
            <a:endParaRPr lang="en-AU" dirty="0">
              <a:solidFill>
                <a:srgbClr val="FF00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052736"/>
            <a:ext cx="6400800" cy="4586064"/>
          </a:xfrm>
        </p:spPr>
        <p:txBody>
          <a:bodyPr>
            <a:normAutofit lnSpcReduction="10000"/>
          </a:bodyPr>
          <a:lstStyle/>
          <a:p>
            <a:pPr algn="l"/>
            <a:r>
              <a:rPr lang="en-AU" dirty="0" smtClean="0"/>
              <a:t>8) Blessed are they _____: for theirs is the kingdom of heaven.</a:t>
            </a:r>
          </a:p>
          <a:p>
            <a:pPr algn="l"/>
            <a:endParaRPr lang="en-AU" dirty="0" smtClean="0"/>
          </a:p>
          <a:p>
            <a:pPr algn="l"/>
            <a:r>
              <a:rPr lang="en-AU" dirty="0" smtClean="0"/>
              <a:t>a) which do hunger and thirst after righteousness</a:t>
            </a:r>
          </a:p>
          <a:p>
            <a:pPr algn="l"/>
            <a:r>
              <a:rPr lang="en-AU" dirty="0" smtClean="0"/>
              <a:t>b) that mourn</a:t>
            </a:r>
          </a:p>
          <a:p>
            <a:pPr algn="l"/>
            <a:r>
              <a:rPr lang="en-AU" dirty="0" smtClean="0">
                <a:solidFill>
                  <a:srgbClr val="FF0000"/>
                </a:solidFill>
              </a:rPr>
              <a:t>c) which are persecuted for righteousness sake</a:t>
            </a:r>
          </a:p>
          <a:p>
            <a:pPr algn="l"/>
            <a:r>
              <a:rPr lang="en-AU" dirty="0" smtClean="0"/>
              <a:t>d) that weep</a:t>
            </a:r>
            <a:endParaRPr lang="en-A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77500" lnSpcReduction="20000"/>
          </a:bodyPr>
          <a:lstStyle/>
          <a:p>
            <a:pPr>
              <a:buNone/>
            </a:pPr>
            <a:r>
              <a:rPr lang="en-AU" sz="3600" dirty="0">
                <a:solidFill>
                  <a:schemeClr val="tx1">
                    <a:tint val="75000"/>
                  </a:schemeClr>
                </a:solidFill>
              </a:rPr>
              <a:t> 1 And seeing the multitudes, He went up on a mountain, and when He was seated His disciples came to Him. 2 Then He opened His mouth and taught them, saying:</a:t>
            </a:r>
            <a:br>
              <a:rPr lang="en-AU" sz="3600" dirty="0">
                <a:solidFill>
                  <a:schemeClr val="tx1">
                    <a:tint val="75000"/>
                  </a:schemeClr>
                </a:solidFill>
              </a:rPr>
            </a:br>
            <a:r>
              <a:rPr lang="en-AU" sz="3600" dirty="0">
                <a:solidFill>
                  <a:schemeClr val="tx1">
                    <a:tint val="75000"/>
                  </a:schemeClr>
                </a:solidFill>
              </a:rPr>
              <a:t>       3 “ Blessed are the poor in spirit, </a:t>
            </a:r>
            <a:br>
              <a:rPr lang="en-AU" sz="3600" dirty="0">
                <a:solidFill>
                  <a:schemeClr val="tx1">
                    <a:tint val="75000"/>
                  </a:schemeClr>
                </a:solidFill>
              </a:rPr>
            </a:br>
            <a:r>
              <a:rPr lang="en-AU" sz="3600" dirty="0">
                <a:solidFill>
                  <a:schemeClr val="tx1">
                    <a:tint val="75000"/>
                  </a:schemeClr>
                </a:solidFill>
              </a:rPr>
              <a:t>For theirs is the kingdom of heaven. </a:t>
            </a:r>
            <a:br>
              <a:rPr lang="en-AU" sz="3600" dirty="0">
                <a:solidFill>
                  <a:schemeClr val="tx1">
                    <a:tint val="75000"/>
                  </a:schemeClr>
                </a:solidFill>
              </a:rPr>
            </a:br>
            <a:r>
              <a:rPr lang="en-AU" sz="3600" dirty="0">
                <a:solidFill>
                  <a:schemeClr val="tx1">
                    <a:tint val="75000"/>
                  </a:schemeClr>
                </a:solidFill>
              </a:rPr>
              <a:t>       4 Blessed are those who mourn, </a:t>
            </a:r>
            <a:br>
              <a:rPr lang="en-AU" sz="3600" dirty="0">
                <a:solidFill>
                  <a:schemeClr val="tx1">
                    <a:tint val="75000"/>
                  </a:schemeClr>
                </a:solidFill>
              </a:rPr>
            </a:br>
            <a:r>
              <a:rPr lang="en-AU" sz="3600" dirty="0">
                <a:solidFill>
                  <a:schemeClr val="tx1">
                    <a:tint val="75000"/>
                  </a:schemeClr>
                </a:solidFill>
              </a:rPr>
              <a:t>For they shall be comforted. </a:t>
            </a:r>
            <a:br>
              <a:rPr lang="en-AU" sz="3600" dirty="0">
                <a:solidFill>
                  <a:schemeClr val="tx1">
                    <a:tint val="75000"/>
                  </a:schemeClr>
                </a:solidFill>
              </a:rPr>
            </a:br>
            <a:r>
              <a:rPr lang="en-AU" sz="3600" dirty="0">
                <a:solidFill>
                  <a:schemeClr val="tx1">
                    <a:tint val="75000"/>
                  </a:schemeClr>
                </a:solidFill>
              </a:rPr>
              <a:t>       5 Blessed are the meek, </a:t>
            </a:r>
            <a:br>
              <a:rPr lang="en-AU" sz="3600" dirty="0">
                <a:solidFill>
                  <a:schemeClr val="tx1">
                    <a:tint val="75000"/>
                  </a:schemeClr>
                </a:solidFill>
              </a:rPr>
            </a:br>
            <a:r>
              <a:rPr lang="en-AU" sz="3600" dirty="0">
                <a:solidFill>
                  <a:schemeClr val="tx1">
                    <a:tint val="75000"/>
                  </a:schemeClr>
                </a:solidFill>
              </a:rPr>
              <a:t>For they shall inherit the earth. </a:t>
            </a:r>
            <a:br>
              <a:rPr lang="en-AU" sz="3600" dirty="0">
                <a:solidFill>
                  <a:schemeClr val="tx1">
                    <a:tint val="75000"/>
                  </a:schemeClr>
                </a:solidFill>
              </a:rPr>
            </a:br>
            <a:r>
              <a:rPr lang="en-AU" sz="3600" dirty="0">
                <a:solidFill>
                  <a:schemeClr val="tx1">
                    <a:tint val="75000"/>
                  </a:schemeClr>
                </a:solidFill>
              </a:rPr>
              <a:t>       6 Blessed are those who hunger and thirst for righteousness, </a:t>
            </a:r>
            <a:br>
              <a:rPr lang="en-AU" sz="3600" dirty="0">
                <a:solidFill>
                  <a:schemeClr val="tx1">
                    <a:tint val="75000"/>
                  </a:schemeClr>
                </a:solidFill>
              </a:rPr>
            </a:br>
            <a:r>
              <a:rPr lang="en-AU" sz="3600" dirty="0">
                <a:solidFill>
                  <a:schemeClr val="tx1">
                    <a:tint val="75000"/>
                  </a:schemeClr>
                </a:solidFill>
              </a:rPr>
              <a:t>For they shall be filled. </a:t>
            </a:r>
            <a:r>
              <a:rPr lang="en-AU" dirty="0" smtClean="0"/>
              <a:t/>
            </a:r>
            <a:br>
              <a:rPr lang="en-AU" dirty="0" smtClean="0"/>
            </a:br>
            <a:r>
              <a:rPr lang="en-AU" dirty="0" smtClean="0"/>
              <a:t>     </a:t>
            </a:r>
            <a:br>
              <a:rPr lang="en-AU" dirty="0" smtClean="0"/>
            </a:br>
            <a:endParaRPr lang="en-AU"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052736"/>
            <a:ext cx="6400800" cy="4586064"/>
          </a:xfrm>
        </p:spPr>
        <p:txBody>
          <a:bodyPr>
            <a:normAutofit lnSpcReduction="10000"/>
          </a:bodyPr>
          <a:lstStyle/>
          <a:p>
            <a:pPr algn="l"/>
            <a:r>
              <a:rPr lang="en-AU" dirty="0" smtClean="0"/>
              <a:t>9) Blessed are they _____: for they shall be filled.</a:t>
            </a:r>
          </a:p>
          <a:p>
            <a:pPr algn="l"/>
            <a:endParaRPr lang="en-AU" dirty="0" smtClean="0"/>
          </a:p>
          <a:p>
            <a:pPr algn="l"/>
            <a:r>
              <a:rPr lang="en-AU" dirty="0" smtClean="0"/>
              <a:t>a) that mourn</a:t>
            </a:r>
          </a:p>
          <a:p>
            <a:pPr algn="l"/>
            <a:r>
              <a:rPr lang="en-AU" dirty="0" smtClean="0">
                <a:solidFill>
                  <a:srgbClr val="FF0000"/>
                </a:solidFill>
              </a:rPr>
              <a:t>b) which do hunger and thirst after righteousness</a:t>
            </a:r>
          </a:p>
          <a:p>
            <a:pPr algn="l"/>
            <a:r>
              <a:rPr lang="en-AU" dirty="0" smtClean="0"/>
              <a:t>c) which are persecuted for righteousness sake</a:t>
            </a:r>
          </a:p>
          <a:p>
            <a:pPr algn="l"/>
            <a:r>
              <a:rPr lang="en-AU" dirty="0" smtClean="0"/>
              <a:t>d) that weep</a:t>
            </a:r>
            <a:endParaRPr lang="en-AU"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052736"/>
            <a:ext cx="6400800" cy="4586064"/>
          </a:xfrm>
        </p:spPr>
        <p:txBody>
          <a:bodyPr/>
          <a:lstStyle/>
          <a:p>
            <a:pPr algn="l"/>
            <a:r>
              <a:rPr lang="en-AU" dirty="0" smtClean="0"/>
              <a:t>10) Christ said He came to _____ the law.</a:t>
            </a:r>
          </a:p>
          <a:p>
            <a:pPr algn="l"/>
            <a:endParaRPr lang="en-AU" dirty="0" smtClean="0"/>
          </a:p>
          <a:p>
            <a:pPr algn="l"/>
            <a:r>
              <a:rPr lang="en-AU" dirty="0" smtClean="0"/>
              <a:t>a) destroy</a:t>
            </a:r>
          </a:p>
          <a:p>
            <a:pPr algn="l"/>
            <a:r>
              <a:rPr lang="en-AU" dirty="0" smtClean="0">
                <a:solidFill>
                  <a:srgbClr val="FF0000"/>
                </a:solidFill>
              </a:rPr>
              <a:t>b) </a:t>
            </a:r>
            <a:r>
              <a:rPr lang="en-AU" dirty="0" err="1" smtClean="0">
                <a:solidFill>
                  <a:srgbClr val="FF0000"/>
                </a:solidFill>
              </a:rPr>
              <a:t>fulfill</a:t>
            </a:r>
            <a:endParaRPr lang="en-AU" dirty="0" smtClean="0">
              <a:solidFill>
                <a:srgbClr val="FF0000"/>
              </a:solidFill>
            </a:endParaRPr>
          </a:p>
          <a:p>
            <a:pPr algn="l"/>
            <a:r>
              <a:rPr lang="en-AU" dirty="0" smtClean="0"/>
              <a:t>c) add to</a:t>
            </a:r>
          </a:p>
          <a:p>
            <a:pPr algn="l"/>
            <a:r>
              <a:rPr lang="en-AU" dirty="0" smtClean="0"/>
              <a:t>d) change</a:t>
            </a:r>
            <a:endParaRPr lang="en-AU"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052736"/>
            <a:ext cx="6400800" cy="4586064"/>
          </a:xfrm>
        </p:spPr>
        <p:txBody>
          <a:bodyPr/>
          <a:lstStyle/>
          <a:p>
            <a:pPr algn="l"/>
            <a:r>
              <a:rPr lang="en-AU" dirty="0" smtClean="0"/>
              <a:t>11) You are the _____ of the world. A city that is set on an hill cannot be hid.</a:t>
            </a:r>
            <a:br>
              <a:rPr lang="en-AU" dirty="0" smtClean="0"/>
            </a:br>
            <a:endParaRPr lang="en-AU" dirty="0" smtClean="0"/>
          </a:p>
          <a:p>
            <a:pPr algn="l"/>
            <a:r>
              <a:rPr lang="en-AU" dirty="0" smtClean="0"/>
              <a:t>a) hope</a:t>
            </a:r>
          </a:p>
          <a:p>
            <a:pPr algn="l"/>
            <a:r>
              <a:rPr lang="en-AU" dirty="0" smtClean="0"/>
              <a:t>b) joy</a:t>
            </a:r>
          </a:p>
          <a:p>
            <a:pPr algn="l"/>
            <a:r>
              <a:rPr lang="en-AU" dirty="0" smtClean="0">
                <a:solidFill>
                  <a:srgbClr val="FF0000"/>
                </a:solidFill>
              </a:rPr>
              <a:t>c) light</a:t>
            </a:r>
          </a:p>
          <a:p>
            <a:pPr algn="l"/>
            <a:r>
              <a:rPr lang="en-AU" dirty="0" smtClean="0"/>
              <a:t>d) blessed</a:t>
            </a:r>
            <a:endParaRPr lang="en-AU"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052736"/>
            <a:ext cx="6400800" cy="4586064"/>
          </a:xfrm>
        </p:spPr>
        <p:txBody>
          <a:bodyPr/>
          <a:lstStyle/>
          <a:p>
            <a:pPr algn="l"/>
            <a:r>
              <a:rPr lang="en-AU" dirty="0" smtClean="0"/>
              <a:t>12) You are the _____ of the earth.</a:t>
            </a:r>
          </a:p>
          <a:p>
            <a:pPr algn="l"/>
            <a:endParaRPr lang="en-AU" dirty="0" smtClean="0"/>
          </a:p>
          <a:p>
            <a:pPr algn="l"/>
            <a:r>
              <a:rPr lang="en-AU" dirty="0" smtClean="0"/>
              <a:t>a) strength</a:t>
            </a:r>
          </a:p>
          <a:p>
            <a:pPr algn="l"/>
            <a:r>
              <a:rPr lang="en-AU" dirty="0" smtClean="0"/>
              <a:t>b) pepper</a:t>
            </a:r>
          </a:p>
          <a:p>
            <a:pPr algn="l"/>
            <a:r>
              <a:rPr lang="en-AU" dirty="0" smtClean="0">
                <a:solidFill>
                  <a:srgbClr val="FF0000"/>
                </a:solidFill>
              </a:rPr>
              <a:t>c) salt</a:t>
            </a:r>
          </a:p>
          <a:p>
            <a:pPr algn="l"/>
            <a:r>
              <a:rPr lang="en-AU" dirty="0" smtClean="0"/>
              <a:t>d) foundation</a:t>
            </a:r>
            <a:endParaRPr lang="en-AU"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052736"/>
            <a:ext cx="6400800" cy="4586064"/>
          </a:xfrm>
        </p:spPr>
        <p:txBody>
          <a:bodyPr>
            <a:normAutofit fontScale="85000" lnSpcReduction="20000"/>
          </a:bodyPr>
          <a:lstStyle/>
          <a:p>
            <a:pPr algn="l"/>
            <a:r>
              <a:rPr lang="en-AU" dirty="0" smtClean="0"/>
              <a:t>13) Blessed are you, when men shall revile you, and persecute you, and shall say all manner of evil against you falsely, for My sake. Rejoice, and be exceeding _____: for great is your reward in heaven: for so persecuted they the prophets which were before you.</a:t>
            </a:r>
            <a:br>
              <a:rPr lang="en-AU" dirty="0" smtClean="0"/>
            </a:br>
            <a:endParaRPr lang="en-AU" dirty="0" smtClean="0"/>
          </a:p>
          <a:p>
            <a:pPr algn="l"/>
            <a:r>
              <a:rPr lang="en-AU" dirty="0" smtClean="0">
                <a:solidFill>
                  <a:srgbClr val="FF0000"/>
                </a:solidFill>
              </a:rPr>
              <a:t>a) glad</a:t>
            </a:r>
          </a:p>
          <a:p>
            <a:pPr algn="l"/>
            <a:r>
              <a:rPr lang="en-AU" dirty="0" smtClean="0"/>
              <a:t>b) happy</a:t>
            </a:r>
          </a:p>
          <a:p>
            <a:pPr algn="l"/>
            <a:r>
              <a:rPr lang="en-AU" dirty="0" smtClean="0"/>
              <a:t>c) joyful</a:t>
            </a:r>
          </a:p>
          <a:p>
            <a:pPr algn="l"/>
            <a:r>
              <a:rPr lang="en-AU" dirty="0" smtClean="0"/>
              <a:t>d) none of the above</a:t>
            </a:r>
            <a:endParaRPr lang="en-AU"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052736"/>
            <a:ext cx="6400800" cy="4586064"/>
          </a:xfrm>
        </p:spPr>
        <p:txBody>
          <a:bodyPr>
            <a:normAutofit lnSpcReduction="10000"/>
          </a:bodyPr>
          <a:lstStyle/>
          <a:p>
            <a:pPr algn="l"/>
            <a:r>
              <a:rPr lang="en-AU" dirty="0" smtClean="0"/>
              <a:t>14) Assuredly I say unto you, Till heaven and earth pass, one jot or one </a:t>
            </a:r>
            <a:r>
              <a:rPr lang="en-AU" dirty="0" err="1" smtClean="0"/>
              <a:t>tittle</a:t>
            </a:r>
            <a:r>
              <a:rPr lang="en-AU" dirty="0" smtClean="0"/>
              <a:t> shall in no wise pass from the law, till _____.</a:t>
            </a:r>
            <a:br>
              <a:rPr lang="en-AU" dirty="0" smtClean="0"/>
            </a:br>
            <a:endParaRPr lang="en-AU" dirty="0" smtClean="0"/>
          </a:p>
          <a:p>
            <a:pPr algn="l"/>
            <a:r>
              <a:rPr lang="en-AU" dirty="0" smtClean="0"/>
              <a:t>a) I return</a:t>
            </a:r>
          </a:p>
          <a:p>
            <a:pPr algn="l"/>
            <a:r>
              <a:rPr lang="en-AU" dirty="0" smtClean="0"/>
              <a:t>b) the Lord's day</a:t>
            </a:r>
          </a:p>
          <a:p>
            <a:pPr algn="l"/>
            <a:r>
              <a:rPr lang="en-AU" dirty="0" smtClean="0"/>
              <a:t>c) the seventh trump</a:t>
            </a:r>
          </a:p>
          <a:p>
            <a:pPr algn="l"/>
            <a:r>
              <a:rPr lang="en-AU" dirty="0" smtClean="0">
                <a:solidFill>
                  <a:srgbClr val="FF0000"/>
                </a:solidFill>
              </a:rPr>
              <a:t>d) all be fulfilled</a:t>
            </a:r>
            <a:endParaRPr lang="en-AU" dirty="0">
              <a:solidFill>
                <a:srgbClr val="FF0000"/>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052736"/>
            <a:ext cx="6400800" cy="4586064"/>
          </a:xfrm>
        </p:spPr>
        <p:txBody>
          <a:bodyPr>
            <a:normAutofit fontScale="85000" lnSpcReduction="20000"/>
          </a:bodyPr>
          <a:lstStyle/>
          <a:p>
            <a:pPr algn="l"/>
            <a:r>
              <a:rPr lang="en-AU" dirty="0" smtClean="0"/>
              <a:t>15) Christ speaking on the law of murder said: But I say unto you, That whosoever is angry with his brother _____ shall be in danger of the judgment: and whosoever shall say to his brother, </a:t>
            </a:r>
            <a:r>
              <a:rPr lang="en-AU" dirty="0" err="1" smtClean="0"/>
              <a:t>Raca</a:t>
            </a:r>
            <a:r>
              <a:rPr lang="en-AU" dirty="0" smtClean="0"/>
              <a:t>, shall be in danger of the council: but whosoever shall say, Thou fool, shall be in danger of hell fire.</a:t>
            </a:r>
          </a:p>
          <a:p>
            <a:pPr algn="l"/>
            <a:endParaRPr lang="en-AU" dirty="0" smtClean="0"/>
          </a:p>
          <a:p>
            <a:pPr algn="l"/>
            <a:r>
              <a:rPr lang="en-AU" dirty="0" smtClean="0"/>
              <a:t>a) for any reason</a:t>
            </a:r>
          </a:p>
          <a:p>
            <a:pPr algn="l"/>
            <a:r>
              <a:rPr lang="en-AU" dirty="0" smtClean="0">
                <a:solidFill>
                  <a:srgbClr val="FF0000"/>
                </a:solidFill>
              </a:rPr>
              <a:t>b) without a cause</a:t>
            </a:r>
          </a:p>
          <a:p>
            <a:pPr algn="l"/>
            <a:r>
              <a:rPr lang="en-AU" dirty="0" smtClean="0"/>
              <a:t>c) with just cause</a:t>
            </a:r>
          </a:p>
          <a:p>
            <a:pPr algn="l"/>
            <a:r>
              <a:rPr lang="en-AU" dirty="0" smtClean="0"/>
              <a:t>d) for no reason</a:t>
            </a:r>
            <a:endParaRPr lang="en-AU"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539552" y="4725144"/>
            <a:ext cx="8229600" cy="1143000"/>
          </a:xfrm>
        </p:spPr>
        <p:txBody>
          <a:bodyPr/>
          <a:lstStyle/>
          <a:p>
            <a:r>
              <a:rPr lang="en-AU" dirty="0" smtClean="0"/>
              <a:t>Part II</a:t>
            </a:r>
            <a:endParaRPr lang="en-A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32656"/>
            <a:ext cx="8229600" cy="6048672"/>
          </a:xfrm>
        </p:spPr>
        <p:txBody>
          <a:bodyPr/>
          <a:lstStyle/>
          <a:p>
            <a:pPr>
              <a:buNone/>
            </a:pPr>
            <a:r>
              <a:rPr lang="en-AU" dirty="0" smtClean="0"/>
              <a:t>16) How many books are there in the standard        Bible?</a:t>
            </a:r>
          </a:p>
          <a:p>
            <a:pPr marL="514350" indent="-514350">
              <a:buFont typeface="+mj-lt"/>
              <a:buAutoNum type="alphaLcParenR"/>
            </a:pPr>
            <a:endParaRPr lang="en-AU" dirty="0" smtClean="0"/>
          </a:p>
          <a:p>
            <a:pPr marL="514350" indent="-514350">
              <a:buFont typeface="+mj-lt"/>
              <a:buAutoNum type="alphaLcParenR"/>
            </a:pPr>
            <a:r>
              <a:rPr lang="en-AU" dirty="0" smtClean="0"/>
              <a:t>39</a:t>
            </a:r>
          </a:p>
          <a:p>
            <a:pPr marL="514350" indent="-514350">
              <a:buFont typeface="+mj-lt"/>
              <a:buAutoNum type="alphaLcParenR"/>
            </a:pPr>
            <a:r>
              <a:rPr lang="en-AU" dirty="0" smtClean="0"/>
              <a:t>54</a:t>
            </a:r>
          </a:p>
          <a:p>
            <a:pPr marL="514350" indent="-514350">
              <a:buFont typeface="+mj-lt"/>
              <a:buAutoNum type="alphaLcParenR"/>
            </a:pPr>
            <a:r>
              <a:rPr lang="en-AU" dirty="0" smtClean="0"/>
              <a:t>66</a:t>
            </a:r>
          </a:p>
          <a:p>
            <a:pPr marL="514350" indent="-514350">
              <a:buFont typeface="+mj-lt"/>
              <a:buAutoNum type="alphaLcParenR"/>
            </a:pPr>
            <a:r>
              <a:rPr lang="en-AU" dirty="0" smtClean="0"/>
              <a:t>72</a:t>
            </a:r>
          </a:p>
          <a:p>
            <a:endParaRPr lang="en-AU"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32656"/>
            <a:ext cx="8229600" cy="6264696"/>
          </a:xfrm>
        </p:spPr>
        <p:txBody>
          <a:bodyPr/>
          <a:lstStyle/>
          <a:p>
            <a:pPr>
              <a:buNone/>
            </a:pPr>
            <a:r>
              <a:rPr lang="en-AU" dirty="0" smtClean="0"/>
              <a:t>17) Who climbed a sycamore tree in order to see Jesus as he entered Jericho?</a:t>
            </a:r>
          </a:p>
          <a:p>
            <a:pPr>
              <a:buNone/>
            </a:pPr>
            <a:endParaRPr lang="en-AU" dirty="0" smtClean="0"/>
          </a:p>
          <a:p>
            <a:pPr marL="514350" indent="-514350">
              <a:buFont typeface="+mj-lt"/>
              <a:buAutoNum type="alphaLcParenR"/>
            </a:pPr>
            <a:r>
              <a:rPr lang="en-AU" dirty="0" smtClean="0"/>
              <a:t>Zerubabel</a:t>
            </a:r>
          </a:p>
          <a:p>
            <a:pPr marL="514350" indent="-514350">
              <a:buFont typeface="+mj-lt"/>
              <a:buAutoNum type="alphaLcParenR"/>
            </a:pPr>
            <a:r>
              <a:rPr lang="en-AU" dirty="0" err="1" smtClean="0"/>
              <a:t>Zacchaeus</a:t>
            </a:r>
            <a:endParaRPr lang="en-AU" dirty="0" smtClean="0"/>
          </a:p>
          <a:p>
            <a:pPr marL="514350" indent="-514350">
              <a:buFont typeface="+mj-lt"/>
              <a:buAutoNum type="alphaLcParenR"/>
            </a:pPr>
            <a:r>
              <a:rPr lang="en-AU" dirty="0" err="1" smtClean="0"/>
              <a:t>Nebuchadnezer</a:t>
            </a:r>
            <a:endParaRPr lang="en-AU" dirty="0" smtClean="0"/>
          </a:p>
          <a:p>
            <a:pPr marL="514350" indent="-514350">
              <a:buFont typeface="+mj-lt"/>
              <a:buAutoNum type="alphaLcParenR"/>
            </a:pPr>
            <a:r>
              <a:rPr lang="en-AU" dirty="0" smtClean="0"/>
              <a:t>Nicodemus</a:t>
            </a:r>
          </a:p>
          <a:p>
            <a:pPr marL="514350" indent="-514350">
              <a:buNone/>
            </a:pPr>
            <a:endParaRPr lang="en-AU" dirty="0" smtClean="0"/>
          </a:p>
          <a:p>
            <a:pPr>
              <a:buNone/>
            </a:pPr>
            <a:endParaRPr lang="en-AU" dirty="0" smtClean="0"/>
          </a:p>
          <a:p>
            <a:pPr>
              <a:buNone/>
            </a:pPr>
            <a:endParaRPr lang="en-A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04664"/>
            <a:ext cx="8640960" cy="5721499"/>
          </a:xfrm>
        </p:spPr>
        <p:txBody>
          <a:bodyPr>
            <a:noAutofit/>
          </a:bodyPr>
          <a:lstStyle/>
          <a:p>
            <a:pPr>
              <a:buNone/>
            </a:pPr>
            <a:r>
              <a:rPr lang="en-AU" dirty="0">
                <a:solidFill>
                  <a:schemeClr val="tx1">
                    <a:tint val="75000"/>
                  </a:schemeClr>
                </a:solidFill>
              </a:rPr>
              <a:t>       </a:t>
            </a:r>
            <a:r>
              <a:rPr lang="en-AU" sz="2800" dirty="0">
                <a:solidFill>
                  <a:schemeClr val="tx1">
                    <a:tint val="75000"/>
                  </a:schemeClr>
                </a:solidFill>
              </a:rPr>
              <a:t>7 Blessed are the merciful, </a:t>
            </a:r>
            <a:br>
              <a:rPr lang="en-AU" sz="2800" dirty="0">
                <a:solidFill>
                  <a:schemeClr val="tx1">
                    <a:tint val="75000"/>
                  </a:schemeClr>
                </a:solidFill>
              </a:rPr>
            </a:br>
            <a:r>
              <a:rPr lang="en-AU" sz="2800" dirty="0">
                <a:solidFill>
                  <a:schemeClr val="tx1">
                    <a:tint val="75000"/>
                  </a:schemeClr>
                </a:solidFill>
              </a:rPr>
              <a:t>For they shall obtain mercy. </a:t>
            </a:r>
            <a:br>
              <a:rPr lang="en-AU" sz="2800" dirty="0">
                <a:solidFill>
                  <a:schemeClr val="tx1">
                    <a:tint val="75000"/>
                  </a:schemeClr>
                </a:solidFill>
              </a:rPr>
            </a:br>
            <a:r>
              <a:rPr lang="en-AU" sz="2800" dirty="0">
                <a:solidFill>
                  <a:schemeClr val="tx1">
                    <a:tint val="75000"/>
                  </a:schemeClr>
                </a:solidFill>
              </a:rPr>
              <a:t>       8 Blessed are the pure in heart, </a:t>
            </a:r>
            <a:br>
              <a:rPr lang="en-AU" sz="2800" dirty="0">
                <a:solidFill>
                  <a:schemeClr val="tx1">
                    <a:tint val="75000"/>
                  </a:schemeClr>
                </a:solidFill>
              </a:rPr>
            </a:br>
            <a:r>
              <a:rPr lang="en-AU" sz="2800" dirty="0">
                <a:solidFill>
                  <a:schemeClr val="tx1">
                    <a:tint val="75000"/>
                  </a:schemeClr>
                </a:solidFill>
              </a:rPr>
              <a:t>For they shall see God. </a:t>
            </a:r>
            <a:br>
              <a:rPr lang="en-AU" sz="2800" dirty="0">
                <a:solidFill>
                  <a:schemeClr val="tx1">
                    <a:tint val="75000"/>
                  </a:schemeClr>
                </a:solidFill>
              </a:rPr>
            </a:br>
            <a:r>
              <a:rPr lang="en-AU" sz="2800" dirty="0">
                <a:solidFill>
                  <a:schemeClr val="tx1">
                    <a:tint val="75000"/>
                  </a:schemeClr>
                </a:solidFill>
              </a:rPr>
              <a:t>       9 Blessed are the peacemakers, </a:t>
            </a:r>
            <a:br>
              <a:rPr lang="en-AU" sz="2800" dirty="0">
                <a:solidFill>
                  <a:schemeClr val="tx1">
                    <a:tint val="75000"/>
                  </a:schemeClr>
                </a:solidFill>
              </a:rPr>
            </a:br>
            <a:r>
              <a:rPr lang="en-AU" sz="2800" dirty="0">
                <a:solidFill>
                  <a:schemeClr val="tx1">
                    <a:tint val="75000"/>
                  </a:schemeClr>
                </a:solidFill>
              </a:rPr>
              <a:t>For they shall be called sons of God. </a:t>
            </a:r>
            <a:br>
              <a:rPr lang="en-AU" sz="2800" dirty="0">
                <a:solidFill>
                  <a:schemeClr val="tx1">
                    <a:tint val="75000"/>
                  </a:schemeClr>
                </a:solidFill>
              </a:rPr>
            </a:br>
            <a:r>
              <a:rPr lang="en-AU" sz="2800" dirty="0">
                <a:solidFill>
                  <a:schemeClr val="tx1">
                    <a:tint val="75000"/>
                  </a:schemeClr>
                </a:solidFill>
              </a:rPr>
              <a:t>       10 Blessed are those who are persecuted for righteousness’ sake, </a:t>
            </a:r>
            <a:br>
              <a:rPr lang="en-AU" sz="2800" dirty="0">
                <a:solidFill>
                  <a:schemeClr val="tx1">
                    <a:tint val="75000"/>
                  </a:schemeClr>
                </a:solidFill>
              </a:rPr>
            </a:br>
            <a:r>
              <a:rPr lang="en-AU" sz="2800" dirty="0">
                <a:solidFill>
                  <a:schemeClr val="tx1">
                    <a:tint val="75000"/>
                  </a:schemeClr>
                </a:solidFill>
              </a:rPr>
              <a:t>For theirs is the kingdom of heaven. </a:t>
            </a:r>
            <a:br>
              <a:rPr lang="en-AU" sz="2800" dirty="0">
                <a:solidFill>
                  <a:schemeClr val="tx1">
                    <a:tint val="75000"/>
                  </a:schemeClr>
                </a:solidFill>
              </a:rPr>
            </a:br>
            <a:r>
              <a:rPr lang="en-AU" sz="2800" dirty="0">
                <a:solidFill>
                  <a:schemeClr val="tx1">
                    <a:tint val="75000"/>
                  </a:schemeClr>
                </a:solidFill>
              </a:rPr>
              <a:t> 11 “Blessed are you when they revile and persecute you, and say all kinds of evil against you falsely for My sake. 12 Rejoice and be exceedingly glad, for great is your reward in heaven, for so they persecuted the prophets who were before you.</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264696"/>
          </a:xfrm>
        </p:spPr>
        <p:txBody>
          <a:bodyPr/>
          <a:lstStyle/>
          <a:p>
            <a:pPr>
              <a:buNone/>
            </a:pPr>
            <a:r>
              <a:rPr lang="en-AU" dirty="0" smtClean="0"/>
              <a:t>18) What two men in the Bible never died?</a:t>
            </a:r>
          </a:p>
          <a:p>
            <a:pPr>
              <a:buNone/>
            </a:pPr>
            <a:endParaRPr lang="en-AU" dirty="0" smtClean="0"/>
          </a:p>
          <a:p>
            <a:pPr marL="514350" indent="-514350">
              <a:buFont typeface="+mj-lt"/>
              <a:buAutoNum type="alphaLcParenR"/>
            </a:pPr>
            <a:r>
              <a:rPr lang="en-AU" dirty="0" smtClean="0"/>
              <a:t>Jesus and Lazarus</a:t>
            </a:r>
          </a:p>
          <a:p>
            <a:pPr marL="514350" indent="-514350">
              <a:buFont typeface="+mj-lt"/>
              <a:buAutoNum type="alphaLcParenR"/>
            </a:pPr>
            <a:r>
              <a:rPr lang="en-AU" dirty="0" smtClean="0"/>
              <a:t>Methuselah and Elijah</a:t>
            </a:r>
          </a:p>
          <a:p>
            <a:pPr marL="514350" indent="-514350">
              <a:buFont typeface="+mj-lt"/>
              <a:buAutoNum type="alphaLcParenR"/>
            </a:pPr>
            <a:r>
              <a:rPr lang="en-AU" dirty="0" smtClean="0"/>
              <a:t>Enoch and Elijah</a:t>
            </a:r>
          </a:p>
          <a:p>
            <a:pPr marL="514350" indent="-514350">
              <a:buFont typeface="+mj-lt"/>
              <a:buAutoNum type="alphaLcParenR"/>
            </a:pPr>
            <a:r>
              <a:rPr lang="en-AU" dirty="0" smtClean="0"/>
              <a:t>Paul and Methuselah</a:t>
            </a:r>
            <a:endParaRPr lang="en-AU"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5937523"/>
          </a:xfrm>
        </p:spPr>
        <p:txBody>
          <a:bodyPr/>
          <a:lstStyle/>
          <a:p>
            <a:pPr>
              <a:buNone/>
            </a:pPr>
            <a:r>
              <a:rPr lang="en-AU" dirty="0" smtClean="0"/>
              <a:t>19) What is the longest book in the Bible?</a:t>
            </a:r>
          </a:p>
          <a:p>
            <a:endParaRPr lang="en-AU" dirty="0" smtClean="0"/>
          </a:p>
          <a:p>
            <a:pPr marL="514350" indent="-514350">
              <a:buFont typeface="+mj-lt"/>
              <a:buAutoNum type="alphaLcParenR"/>
            </a:pPr>
            <a:r>
              <a:rPr lang="en-AU" dirty="0" smtClean="0"/>
              <a:t> Psalms</a:t>
            </a:r>
          </a:p>
          <a:p>
            <a:pPr marL="514350" indent="-514350">
              <a:buFont typeface="+mj-lt"/>
              <a:buAutoNum type="alphaLcParenR"/>
            </a:pPr>
            <a:r>
              <a:rPr lang="en-AU" dirty="0" smtClean="0"/>
              <a:t> Proverbs</a:t>
            </a:r>
          </a:p>
          <a:p>
            <a:pPr marL="514350" indent="-514350">
              <a:buFont typeface="+mj-lt"/>
              <a:buAutoNum type="alphaLcParenR"/>
            </a:pPr>
            <a:r>
              <a:rPr lang="en-AU" dirty="0" smtClean="0"/>
              <a:t> Acts</a:t>
            </a:r>
          </a:p>
          <a:p>
            <a:pPr marL="514350" indent="-514350">
              <a:buFont typeface="+mj-lt"/>
              <a:buAutoNum type="alphaLcParenR"/>
            </a:pPr>
            <a:r>
              <a:rPr lang="en-AU" dirty="0" smtClean="0"/>
              <a:t> Exodus</a:t>
            </a:r>
            <a:endParaRPr lang="en-AU"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5937523"/>
          </a:xfrm>
        </p:spPr>
        <p:txBody>
          <a:bodyPr/>
          <a:lstStyle/>
          <a:p>
            <a:pPr>
              <a:buNone/>
            </a:pPr>
            <a:r>
              <a:rPr lang="en-AU" dirty="0" smtClean="0"/>
              <a:t>20) The fruit of the spirit is made up of how many traits?</a:t>
            </a:r>
          </a:p>
          <a:p>
            <a:pPr>
              <a:buNone/>
            </a:pPr>
            <a:endParaRPr lang="en-AU" dirty="0" smtClean="0"/>
          </a:p>
          <a:p>
            <a:pPr marL="514350" indent="-514350">
              <a:buFont typeface="+mj-lt"/>
              <a:buAutoNum type="alphaLcParenR"/>
            </a:pPr>
            <a:r>
              <a:rPr lang="en-AU" dirty="0" smtClean="0"/>
              <a:t>seven </a:t>
            </a:r>
          </a:p>
          <a:p>
            <a:pPr marL="514350" indent="-514350">
              <a:buFont typeface="+mj-lt"/>
              <a:buAutoNum type="alphaLcParenR"/>
            </a:pPr>
            <a:r>
              <a:rPr lang="en-AU" dirty="0" smtClean="0"/>
              <a:t>eight </a:t>
            </a:r>
          </a:p>
          <a:p>
            <a:pPr marL="514350" indent="-514350">
              <a:buFont typeface="+mj-lt"/>
              <a:buAutoNum type="alphaLcParenR"/>
            </a:pPr>
            <a:r>
              <a:rPr lang="en-AU" dirty="0" smtClean="0"/>
              <a:t>nine </a:t>
            </a:r>
          </a:p>
          <a:p>
            <a:pPr marL="514350" indent="-514350">
              <a:buFont typeface="+mj-lt"/>
              <a:buAutoNum type="alphaLcParenR"/>
            </a:pPr>
            <a:r>
              <a:rPr lang="en-AU" dirty="0" smtClean="0"/>
              <a:t>ten </a:t>
            </a:r>
          </a:p>
          <a:p>
            <a:pPr>
              <a:buNone/>
            </a:pPr>
            <a:endParaRPr lang="en-AU"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5937523"/>
          </a:xfrm>
        </p:spPr>
        <p:txBody>
          <a:bodyPr/>
          <a:lstStyle/>
          <a:p>
            <a:pPr>
              <a:buNone/>
            </a:pPr>
            <a:r>
              <a:rPr lang="en-AU" dirty="0" smtClean="0"/>
              <a:t>21) Oldest person in the Bible?</a:t>
            </a:r>
          </a:p>
          <a:p>
            <a:pPr>
              <a:buNone/>
            </a:pPr>
            <a:endParaRPr lang="en-AU" dirty="0" smtClean="0"/>
          </a:p>
          <a:p>
            <a:pPr marL="514350" indent="-514350">
              <a:buFont typeface="+mj-lt"/>
              <a:buAutoNum type="alphaLcParenR"/>
            </a:pPr>
            <a:r>
              <a:rPr lang="en-AU" dirty="0" smtClean="0"/>
              <a:t> </a:t>
            </a:r>
            <a:r>
              <a:rPr lang="en-AU" dirty="0" err="1" smtClean="0"/>
              <a:t>Enos</a:t>
            </a:r>
            <a:r>
              <a:rPr lang="en-AU" dirty="0" smtClean="0"/>
              <a:t> </a:t>
            </a:r>
          </a:p>
          <a:p>
            <a:pPr marL="514350" indent="-514350">
              <a:buFont typeface="+mj-lt"/>
              <a:buAutoNum type="alphaLcParenR"/>
            </a:pPr>
            <a:r>
              <a:rPr lang="en-AU" dirty="0" err="1" smtClean="0"/>
              <a:t>Mahalaleel</a:t>
            </a:r>
            <a:r>
              <a:rPr lang="en-AU" dirty="0" smtClean="0"/>
              <a:t> </a:t>
            </a:r>
          </a:p>
          <a:p>
            <a:pPr marL="514350" indent="-514350">
              <a:buFont typeface="+mj-lt"/>
              <a:buAutoNum type="alphaLcParenR"/>
            </a:pPr>
            <a:r>
              <a:rPr lang="en-AU" dirty="0" smtClean="0"/>
              <a:t>Enoch </a:t>
            </a:r>
          </a:p>
          <a:p>
            <a:pPr marL="514350" indent="-514350">
              <a:buFont typeface="+mj-lt"/>
              <a:buAutoNum type="alphaLcParenR"/>
            </a:pPr>
            <a:r>
              <a:rPr lang="en-AU" dirty="0" smtClean="0"/>
              <a:t>Methuselah </a:t>
            </a:r>
          </a:p>
          <a:p>
            <a:pPr>
              <a:buNone/>
            </a:pPr>
            <a:endParaRPr lang="en-AU"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5937523"/>
          </a:xfrm>
        </p:spPr>
        <p:txBody>
          <a:bodyPr/>
          <a:lstStyle/>
          <a:p>
            <a:pPr>
              <a:buNone/>
            </a:pPr>
            <a:r>
              <a:rPr lang="en-AU" dirty="0" smtClean="0"/>
              <a:t>22) First bird Noah sent forth from the ark?</a:t>
            </a:r>
          </a:p>
          <a:p>
            <a:pPr marL="514350" indent="-514350">
              <a:buFont typeface="+mj-lt"/>
              <a:buAutoNum type="alphaLcParenR"/>
            </a:pPr>
            <a:endParaRPr lang="en-AU" dirty="0" smtClean="0"/>
          </a:p>
          <a:p>
            <a:pPr marL="514350" indent="-514350">
              <a:buFont typeface="+mj-lt"/>
              <a:buAutoNum type="alphaLcParenR"/>
            </a:pPr>
            <a:r>
              <a:rPr lang="en-AU" dirty="0" smtClean="0"/>
              <a:t>dove </a:t>
            </a:r>
          </a:p>
          <a:p>
            <a:pPr marL="514350" indent="-514350">
              <a:buFont typeface="+mj-lt"/>
              <a:buAutoNum type="alphaLcParenR"/>
            </a:pPr>
            <a:r>
              <a:rPr lang="en-AU" dirty="0" smtClean="0"/>
              <a:t>raven </a:t>
            </a:r>
          </a:p>
          <a:p>
            <a:pPr marL="514350" indent="-514350">
              <a:buFont typeface="+mj-lt"/>
              <a:buAutoNum type="alphaLcParenR"/>
            </a:pPr>
            <a:r>
              <a:rPr lang="en-AU" dirty="0" smtClean="0"/>
              <a:t>nuthatch </a:t>
            </a:r>
          </a:p>
          <a:p>
            <a:pPr marL="514350" indent="-514350">
              <a:buFont typeface="+mj-lt"/>
              <a:buAutoNum type="alphaLcParenR"/>
            </a:pPr>
            <a:r>
              <a:rPr lang="en-AU" dirty="0" smtClean="0"/>
              <a:t>eagle </a:t>
            </a:r>
          </a:p>
          <a:p>
            <a:pPr>
              <a:buNone/>
            </a:pPr>
            <a:endParaRPr lang="en-AU"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lstStyle/>
          <a:p>
            <a:pPr>
              <a:buNone/>
            </a:pPr>
            <a:r>
              <a:rPr lang="en-AU" dirty="0" smtClean="0"/>
              <a:t>23) Satan was in the garden of Eden?</a:t>
            </a:r>
          </a:p>
          <a:p>
            <a:endParaRPr lang="en-AU" dirty="0" smtClean="0"/>
          </a:p>
          <a:p>
            <a:pPr>
              <a:buNone/>
            </a:pPr>
            <a:endParaRPr lang="en-AU" dirty="0" smtClean="0"/>
          </a:p>
          <a:p>
            <a:pPr marL="514350" indent="-514350">
              <a:buFont typeface="+mj-lt"/>
              <a:buAutoNum type="alphaLcParenR"/>
            </a:pPr>
            <a:r>
              <a:rPr lang="en-AU" dirty="0" smtClean="0"/>
              <a:t>true </a:t>
            </a:r>
          </a:p>
          <a:p>
            <a:pPr marL="514350" indent="-514350">
              <a:buFont typeface="+mj-lt"/>
              <a:buAutoNum type="alphaLcParenR"/>
            </a:pPr>
            <a:endParaRPr lang="en-AU" dirty="0" smtClean="0"/>
          </a:p>
          <a:p>
            <a:pPr marL="514350" indent="-514350">
              <a:buFont typeface="+mj-lt"/>
              <a:buAutoNum type="alphaLcParenR"/>
            </a:pPr>
            <a:r>
              <a:rPr lang="en-AU" dirty="0" smtClean="0"/>
              <a:t>false </a:t>
            </a:r>
          </a:p>
          <a:p>
            <a:pPr>
              <a:buNone/>
            </a:pPr>
            <a:endParaRPr lang="en-AU"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lstStyle/>
          <a:p>
            <a:pPr>
              <a:buNone/>
            </a:pPr>
            <a:r>
              <a:rPr lang="en-AU" dirty="0" smtClean="0"/>
              <a:t>24) "Thou shalt have no other gods before Me" is which commandment?</a:t>
            </a:r>
          </a:p>
          <a:p>
            <a:pPr>
              <a:buNone/>
            </a:pPr>
            <a:endParaRPr lang="en-AU" dirty="0" smtClean="0"/>
          </a:p>
          <a:p>
            <a:pPr marL="514350" indent="-514350">
              <a:buFont typeface="+mj-lt"/>
              <a:buAutoNum type="alphaLcParenR"/>
            </a:pPr>
            <a:r>
              <a:rPr lang="en-AU" dirty="0" smtClean="0"/>
              <a:t>second </a:t>
            </a:r>
          </a:p>
          <a:p>
            <a:pPr marL="514350" indent="-514350">
              <a:buFont typeface="+mj-lt"/>
              <a:buAutoNum type="alphaLcParenR"/>
            </a:pPr>
            <a:r>
              <a:rPr lang="en-AU" dirty="0" smtClean="0"/>
              <a:t>first </a:t>
            </a:r>
          </a:p>
          <a:p>
            <a:pPr marL="514350" indent="-514350">
              <a:buFont typeface="+mj-lt"/>
              <a:buAutoNum type="alphaLcParenR"/>
            </a:pPr>
            <a:r>
              <a:rPr lang="en-AU" dirty="0" smtClean="0"/>
              <a:t>tenth </a:t>
            </a:r>
          </a:p>
          <a:p>
            <a:pPr marL="514350" indent="-514350">
              <a:buFont typeface="+mj-lt"/>
              <a:buAutoNum type="alphaLcParenR"/>
            </a:pPr>
            <a:r>
              <a:rPr lang="en-AU" dirty="0" smtClean="0"/>
              <a:t>fifth</a:t>
            </a:r>
          </a:p>
          <a:p>
            <a:pPr>
              <a:buNone/>
            </a:pPr>
            <a:endParaRPr lang="en-AU"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29600" cy="6126163"/>
          </a:xfrm>
        </p:spPr>
        <p:txBody>
          <a:bodyPr/>
          <a:lstStyle/>
          <a:p>
            <a:pPr>
              <a:buNone/>
            </a:pPr>
            <a:r>
              <a:rPr lang="en-AU" dirty="0" smtClean="0"/>
              <a:t>25) In what book of the Bible will you find the Ten Commandments?</a:t>
            </a:r>
          </a:p>
          <a:p>
            <a:pPr>
              <a:buNone/>
            </a:pPr>
            <a:endParaRPr lang="en-AU" dirty="0" smtClean="0"/>
          </a:p>
          <a:p>
            <a:pPr marL="514350" indent="-514350">
              <a:buFont typeface="+mj-lt"/>
              <a:buAutoNum type="alphaLcParenR"/>
            </a:pPr>
            <a:r>
              <a:rPr lang="en-AU" dirty="0" smtClean="0"/>
              <a:t>Genesis </a:t>
            </a:r>
          </a:p>
          <a:p>
            <a:pPr marL="514350" indent="-514350">
              <a:buFont typeface="+mj-lt"/>
              <a:buAutoNum type="alphaLcParenR"/>
            </a:pPr>
            <a:r>
              <a:rPr lang="en-AU" dirty="0" smtClean="0"/>
              <a:t>Exodus </a:t>
            </a:r>
          </a:p>
          <a:p>
            <a:pPr marL="514350" indent="-514350">
              <a:buFont typeface="+mj-lt"/>
              <a:buAutoNum type="alphaLcParenR"/>
            </a:pPr>
            <a:r>
              <a:rPr lang="en-AU" dirty="0" smtClean="0"/>
              <a:t>Leviticus </a:t>
            </a:r>
          </a:p>
          <a:p>
            <a:pPr marL="514350" indent="-514350">
              <a:buFont typeface="+mj-lt"/>
              <a:buAutoNum type="alphaLcParenR"/>
            </a:pPr>
            <a:r>
              <a:rPr lang="en-AU" dirty="0" smtClean="0"/>
              <a:t>Mark </a:t>
            </a:r>
          </a:p>
          <a:p>
            <a:pPr>
              <a:buNone/>
            </a:pPr>
            <a:endParaRPr lang="en-AU"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lstStyle/>
          <a:p>
            <a:pPr marL="514350" indent="-514350">
              <a:buNone/>
            </a:pPr>
            <a:r>
              <a:rPr lang="en-AU" dirty="0" smtClean="0"/>
              <a:t>26 )  Who was David's dad?</a:t>
            </a:r>
          </a:p>
          <a:p>
            <a:pPr marL="514350" indent="-514350">
              <a:buNone/>
            </a:pPr>
            <a:endParaRPr lang="en-AU" dirty="0" smtClean="0"/>
          </a:p>
          <a:p>
            <a:pPr>
              <a:buNone/>
            </a:pPr>
            <a:r>
              <a:rPr lang="en-AU" dirty="0" smtClean="0"/>
              <a:t>a) Saul </a:t>
            </a:r>
          </a:p>
          <a:p>
            <a:pPr>
              <a:buNone/>
            </a:pPr>
            <a:r>
              <a:rPr lang="en-AU" dirty="0" smtClean="0"/>
              <a:t>b) Samuel </a:t>
            </a:r>
          </a:p>
          <a:p>
            <a:pPr>
              <a:buNone/>
            </a:pPr>
            <a:r>
              <a:rPr lang="en-AU" dirty="0" smtClean="0"/>
              <a:t>c) Jesse </a:t>
            </a:r>
          </a:p>
          <a:p>
            <a:pPr>
              <a:buNone/>
            </a:pPr>
            <a:r>
              <a:rPr lang="en-AU" dirty="0" smtClean="0"/>
              <a:t>d) </a:t>
            </a:r>
            <a:r>
              <a:rPr lang="en-AU" dirty="0" err="1" smtClean="0"/>
              <a:t>Abimadab</a:t>
            </a:r>
            <a:r>
              <a:rPr lang="en-AU" dirty="0" smtClean="0"/>
              <a:t> </a:t>
            </a:r>
          </a:p>
          <a:p>
            <a:endParaRPr lang="en-AU"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4" name="Rectangle 3"/>
          <p:cNvSpPr/>
          <p:nvPr/>
        </p:nvSpPr>
        <p:spPr>
          <a:xfrm>
            <a:off x="467544" y="1700808"/>
            <a:ext cx="8136904" cy="3539430"/>
          </a:xfrm>
          <a:prstGeom prst="rect">
            <a:avLst/>
          </a:prstGeom>
        </p:spPr>
        <p:txBody>
          <a:bodyPr wrap="square">
            <a:spAutoFit/>
          </a:bodyPr>
          <a:lstStyle/>
          <a:p>
            <a:r>
              <a:rPr lang="en-AU" sz="3200" dirty="0" smtClean="0"/>
              <a:t>27) Who was Goliath with that went to make war with Israel?</a:t>
            </a:r>
          </a:p>
          <a:p>
            <a:endParaRPr lang="en-AU" sz="3200" dirty="0" smtClean="0"/>
          </a:p>
          <a:p>
            <a:r>
              <a:rPr lang="en-AU" sz="3200" dirty="0" smtClean="0"/>
              <a:t>a) Philistines </a:t>
            </a:r>
          </a:p>
          <a:p>
            <a:r>
              <a:rPr lang="en-AU" sz="3200" dirty="0" smtClean="0"/>
              <a:t>b) </a:t>
            </a:r>
            <a:r>
              <a:rPr lang="en-AU" sz="3200" dirty="0" err="1" smtClean="0"/>
              <a:t>Jebusites</a:t>
            </a:r>
            <a:r>
              <a:rPr lang="en-AU" sz="3200" dirty="0" smtClean="0"/>
              <a:t> </a:t>
            </a:r>
          </a:p>
          <a:p>
            <a:r>
              <a:rPr lang="en-AU" sz="3200" dirty="0" smtClean="0"/>
              <a:t>c) Egyptians </a:t>
            </a:r>
          </a:p>
          <a:p>
            <a:r>
              <a:rPr lang="en-AU" sz="3200" dirty="0" smtClean="0"/>
              <a:t>d) </a:t>
            </a:r>
            <a:r>
              <a:rPr lang="en-AU" sz="3200" dirty="0" err="1" smtClean="0"/>
              <a:t>Hivites</a:t>
            </a:r>
            <a:r>
              <a:rPr lang="en-AU" sz="3200" dirty="0" smtClean="0"/>
              <a:t> </a:t>
            </a:r>
            <a:endParaRPr lang="en-AU"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pPr>
              <a:buNone/>
            </a:pPr>
            <a:r>
              <a:rPr lang="en-AU" dirty="0" smtClean="0"/>
              <a:t/>
            </a:r>
            <a:br>
              <a:rPr lang="en-AU" dirty="0" smtClean="0"/>
            </a:br>
            <a:r>
              <a:rPr lang="en-AU" sz="2800" dirty="0">
                <a:solidFill>
                  <a:schemeClr val="tx1">
                    <a:tint val="75000"/>
                  </a:schemeClr>
                </a:solidFill>
              </a:rPr>
              <a:t>13 “You are the salt of the earth; but if the salt loses its </a:t>
            </a:r>
            <a:r>
              <a:rPr lang="en-AU" sz="2800" dirty="0" err="1">
                <a:solidFill>
                  <a:schemeClr val="tx1">
                    <a:tint val="75000"/>
                  </a:schemeClr>
                </a:solidFill>
              </a:rPr>
              <a:t>flavor</a:t>
            </a:r>
            <a:r>
              <a:rPr lang="en-AU" sz="2800" dirty="0">
                <a:solidFill>
                  <a:schemeClr val="tx1">
                    <a:tint val="75000"/>
                  </a:schemeClr>
                </a:solidFill>
              </a:rPr>
              <a:t>, how shall it be seasoned? It is then good for nothing but to be thrown out and trampled underfoot by men. </a:t>
            </a:r>
            <a:br>
              <a:rPr lang="en-AU" sz="2800" dirty="0">
                <a:solidFill>
                  <a:schemeClr val="tx1">
                    <a:tint val="75000"/>
                  </a:schemeClr>
                </a:solidFill>
              </a:rPr>
            </a:br>
            <a:r>
              <a:rPr lang="en-AU" sz="2800" dirty="0">
                <a:solidFill>
                  <a:schemeClr val="tx1">
                    <a:tint val="75000"/>
                  </a:schemeClr>
                </a:solidFill>
              </a:rPr>
              <a:t>14 “You are the light of the world. A city that is set on a hill cannot be hidden. 15 Nor do they light a lamp and put it under a basket, but on a </a:t>
            </a:r>
            <a:r>
              <a:rPr lang="en-AU" sz="2800" dirty="0" err="1">
                <a:solidFill>
                  <a:schemeClr val="tx1">
                    <a:tint val="75000"/>
                  </a:schemeClr>
                </a:solidFill>
              </a:rPr>
              <a:t>lampstand</a:t>
            </a:r>
            <a:r>
              <a:rPr lang="en-AU" sz="2800" dirty="0">
                <a:solidFill>
                  <a:schemeClr val="tx1">
                    <a:tint val="75000"/>
                  </a:schemeClr>
                </a:solidFill>
              </a:rPr>
              <a:t>, and it gives light to all who are in the house. 16 Let your light so shine before men, that they may see your good works and glorify your Father in heaven.</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lstStyle/>
          <a:p>
            <a:pPr>
              <a:buNone/>
            </a:pPr>
            <a:r>
              <a:rPr lang="en-AU" dirty="0" smtClean="0"/>
              <a:t>28) About how tall was Goliath?  </a:t>
            </a:r>
          </a:p>
          <a:p>
            <a:pPr>
              <a:buNone/>
            </a:pPr>
            <a:endParaRPr lang="en-AU" dirty="0" smtClean="0"/>
          </a:p>
          <a:p>
            <a:pPr marL="514350" indent="-514350">
              <a:buFont typeface="+mj-lt"/>
              <a:buAutoNum type="alphaLcParenR"/>
            </a:pPr>
            <a:r>
              <a:rPr lang="en-AU" dirty="0" smtClean="0"/>
              <a:t>10 feet </a:t>
            </a:r>
          </a:p>
          <a:p>
            <a:pPr marL="514350" indent="-514350">
              <a:buFont typeface="+mj-lt"/>
              <a:buAutoNum type="alphaLcParenR"/>
            </a:pPr>
            <a:r>
              <a:rPr lang="en-AU" dirty="0" smtClean="0"/>
              <a:t>13 feet </a:t>
            </a:r>
          </a:p>
          <a:p>
            <a:pPr marL="514350" indent="-514350">
              <a:buFont typeface="+mj-lt"/>
              <a:buAutoNum type="alphaLcParenR"/>
            </a:pPr>
            <a:r>
              <a:rPr lang="en-AU" dirty="0" smtClean="0"/>
              <a:t>15 feet </a:t>
            </a:r>
          </a:p>
          <a:p>
            <a:pPr marL="514350" indent="-514350">
              <a:buFont typeface="+mj-lt"/>
              <a:buAutoNum type="alphaLcParenR"/>
            </a:pPr>
            <a:r>
              <a:rPr lang="en-AU" dirty="0" smtClean="0"/>
              <a:t>20 feet </a:t>
            </a:r>
          </a:p>
          <a:p>
            <a:endParaRPr lang="en-AU"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a:xfrm>
            <a:off x="467544" y="332656"/>
            <a:ext cx="8229600" cy="4525963"/>
          </a:xfrm>
        </p:spPr>
        <p:txBody>
          <a:bodyPr>
            <a:normAutofit lnSpcReduction="10000"/>
          </a:bodyPr>
          <a:lstStyle/>
          <a:p>
            <a:endParaRPr lang="en-AU" dirty="0" smtClean="0"/>
          </a:p>
          <a:p>
            <a:pPr>
              <a:buNone/>
            </a:pPr>
            <a:r>
              <a:rPr lang="en-AU" dirty="0" smtClean="0"/>
              <a:t>29) How many days did Goliath challenge Israel to send a man to fight him?</a:t>
            </a:r>
          </a:p>
          <a:p>
            <a:pPr>
              <a:buNone/>
            </a:pPr>
            <a:endParaRPr lang="en-AU" dirty="0" smtClean="0"/>
          </a:p>
          <a:p>
            <a:pPr marL="514350" indent="-514350">
              <a:buFont typeface="+mj-lt"/>
              <a:buAutoNum type="alphaUcPeriod"/>
            </a:pPr>
            <a:r>
              <a:rPr lang="en-AU" dirty="0" smtClean="0"/>
              <a:t>2 days </a:t>
            </a:r>
          </a:p>
          <a:p>
            <a:pPr marL="514350" indent="-514350">
              <a:buFont typeface="+mj-lt"/>
              <a:buAutoNum type="alphaUcPeriod"/>
            </a:pPr>
            <a:r>
              <a:rPr lang="en-AU" dirty="0" smtClean="0"/>
              <a:t>13 days </a:t>
            </a:r>
          </a:p>
          <a:p>
            <a:pPr marL="514350" indent="-514350">
              <a:buFont typeface="+mj-lt"/>
              <a:buAutoNum type="alphaUcPeriod"/>
            </a:pPr>
            <a:r>
              <a:rPr lang="en-AU" dirty="0" smtClean="0"/>
              <a:t>40 days </a:t>
            </a:r>
          </a:p>
          <a:p>
            <a:pPr marL="514350" indent="-514350">
              <a:buFont typeface="+mj-lt"/>
              <a:buAutoNum type="alphaUcPeriod"/>
            </a:pPr>
            <a:r>
              <a:rPr lang="en-AU" dirty="0" smtClean="0"/>
              <a:t>75 days </a:t>
            </a:r>
          </a:p>
          <a:p>
            <a:endParaRPr lang="en-AU"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pPr>
              <a:buNone/>
            </a:pPr>
            <a:r>
              <a:rPr lang="en-AU" dirty="0" smtClean="0"/>
              <a:t>30) In what book of the Bible is the story of David and Goliath?</a:t>
            </a:r>
          </a:p>
          <a:p>
            <a:pPr>
              <a:buNone/>
            </a:pPr>
            <a:endParaRPr lang="en-AU" dirty="0" smtClean="0"/>
          </a:p>
          <a:p>
            <a:pPr marL="514350" indent="-514350">
              <a:buFont typeface="+mj-lt"/>
              <a:buAutoNum type="alphaLcParenR"/>
            </a:pPr>
            <a:r>
              <a:rPr lang="en-AU" dirty="0" smtClean="0"/>
              <a:t>I Kings </a:t>
            </a:r>
          </a:p>
          <a:p>
            <a:pPr marL="514350" indent="-514350">
              <a:buFont typeface="+mj-lt"/>
              <a:buAutoNum type="alphaLcParenR"/>
            </a:pPr>
            <a:r>
              <a:rPr lang="en-AU" dirty="0" smtClean="0"/>
              <a:t>I Chronicles </a:t>
            </a:r>
          </a:p>
          <a:p>
            <a:pPr marL="514350" indent="-514350">
              <a:buFont typeface="+mj-lt"/>
              <a:buAutoNum type="alphaLcParenR"/>
            </a:pPr>
            <a:r>
              <a:rPr lang="en-AU" dirty="0" smtClean="0"/>
              <a:t>I Samuel </a:t>
            </a:r>
          </a:p>
          <a:p>
            <a:pPr marL="514350" indent="-514350">
              <a:buFont typeface="+mj-lt"/>
              <a:buAutoNum type="alphaLcParenR"/>
            </a:pPr>
            <a:r>
              <a:rPr lang="en-AU" dirty="0" smtClean="0"/>
              <a:t>Ezra </a:t>
            </a:r>
          </a:p>
          <a:p>
            <a:endParaRPr lang="en-AU"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pPr marL="514350" indent="-514350">
              <a:buNone/>
            </a:pPr>
            <a:r>
              <a:rPr lang="en-AU" dirty="0" smtClean="0"/>
              <a:t>31) Which one of these did David not take into battle?</a:t>
            </a:r>
          </a:p>
          <a:p>
            <a:pPr marL="514350" indent="-514350">
              <a:buNone/>
            </a:pPr>
            <a:endParaRPr lang="en-AU" dirty="0" smtClean="0"/>
          </a:p>
          <a:p>
            <a:pPr marL="514350" indent="-514350">
              <a:buFont typeface="+mj-lt"/>
              <a:buAutoNum type="alphaLcParenR"/>
            </a:pPr>
            <a:r>
              <a:rPr lang="en-AU" dirty="0" smtClean="0"/>
              <a:t>helmet </a:t>
            </a:r>
          </a:p>
          <a:p>
            <a:pPr marL="514350" indent="-514350">
              <a:buFont typeface="+mj-lt"/>
              <a:buAutoNum type="alphaLcParenR"/>
            </a:pPr>
            <a:r>
              <a:rPr lang="en-AU" dirty="0" smtClean="0"/>
              <a:t>staff </a:t>
            </a:r>
          </a:p>
          <a:p>
            <a:pPr marL="514350" indent="-514350">
              <a:buFont typeface="+mj-lt"/>
              <a:buAutoNum type="alphaLcParenR"/>
            </a:pPr>
            <a:r>
              <a:rPr lang="en-AU" dirty="0" smtClean="0"/>
              <a:t>five smooth stones </a:t>
            </a:r>
          </a:p>
          <a:p>
            <a:pPr marL="514350" indent="-514350">
              <a:buFont typeface="+mj-lt"/>
              <a:buAutoNum type="alphaLcParenR"/>
            </a:pPr>
            <a:r>
              <a:rPr lang="en-AU" dirty="0" smtClean="0"/>
              <a:t>shepherd's bag </a:t>
            </a:r>
          </a:p>
          <a:p>
            <a:endParaRPr lang="en-AU"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pPr>
              <a:buNone/>
            </a:pPr>
            <a:r>
              <a:rPr lang="en-AU" dirty="0" smtClean="0"/>
              <a:t>32) The armies that went to make war with Israel gathered together at </a:t>
            </a:r>
            <a:r>
              <a:rPr lang="en-AU" dirty="0" err="1" smtClean="0"/>
              <a:t>Shochoh</a:t>
            </a:r>
            <a:r>
              <a:rPr lang="en-AU" dirty="0" smtClean="0"/>
              <a:t>. Who did that land belong to?</a:t>
            </a:r>
          </a:p>
          <a:p>
            <a:pPr>
              <a:buNone/>
            </a:pPr>
            <a:endParaRPr lang="en-AU" dirty="0" smtClean="0"/>
          </a:p>
          <a:p>
            <a:pPr marL="514350" indent="-514350">
              <a:buFont typeface="+mj-lt"/>
              <a:buAutoNum type="alphaLcParenR"/>
            </a:pPr>
            <a:r>
              <a:rPr lang="en-AU" dirty="0" smtClean="0"/>
              <a:t>Judah </a:t>
            </a:r>
          </a:p>
          <a:p>
            <a:pPr marL="514350" indent="-514350">
              <a:buFont typeface="+mj-lt"/>
              <a:buAutoNum type="alphaLcParenR"/>
            </a:pPr>
            <a:r>
              <a:rPr lang="en-AU" dirty="0" smtClean="0"/>
              <a:t>Simeon </a:t>
            </a:r>
          </a:p>
          <a:p>
            <a:pPr marL="514350" indent="-514350">
              <a:buFont typeface="+mj-lt"/>
              <a:buAutoNum type="alphaLcParenR"/>
            </a:pPr>
            <a:r>
              <a:rPr lang="en-AU" dirty="0" smtClean="0"/>
              <a:t>Levi </a:t>
            </a:r>
          </a:p>
          <a:p>
            <a:pPr marL="514350" indent="-514350">
              <a:buFont typeface="+mj-lt"/>
              <a:buAutoNum type="alphaLcParenR"/>
            </a:pPr>
            <a:r>
              <a:rPr lang="en-AU" dirty="0" smtClean="0"/>
              <a:t>Reuben </a:t>
            </a:r>
          </a:p>
          <a:p>
            <a:endParaRPr lang="en-AU"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pPr>
              <a:buNone/>
            </a:pPr>
            <a:r>
              <a:rPr lang="en-AU" dirty="0" smtClean="0"/>
              <a:t>33) David was a _____?</a:t>
            </a:r>
          </a:p>
          <a:p>
            <a:pPr>
              <a:buNone/>
            </a:pPr>
            <a:endParaRPr lang="en-AU" dirty="0" smtClean="0"/>
          </a:p>
          <a:p>
            <a:pPr marL="514350" indent="-514350">
              <a:buFont typeface="+mj-lt"/>
              <a:buAutoNum type="alphaLcParenR"/>
            </a:pPr>
            <a:r>
              <a:rPr lang="en-AU" dirty="0" smtClean="0"/>
              <a:t>farmer </a:t>
            </a:r>
          </a:p>
          <a:p>
            <a:pPr marL="514350" indent="-514350">
              <a:buFont typeface="+mj-lt"/>
              <a:buAutoNum type="alphaLcParenR"/>
            </a:pPr>
            <a:r>
              <a:rPr lang="en-AU" dirty="0" smtClean="0"/>
              <a:t>man of war </a:t>
            </a:r>
          </a:p>
          <a:p>
            <a:pPr marL="514350" indent="-514350">
              <a:buFont typeface="+mj-lt"/>
              <a:buAutoNum type="alphaLcParenR"/>
            </a:pPr>
            <a:r>
              <a:rPr lang="en-AU" dirty="0" smtClean="0"/>
              <a:t>shepherd </a:t>
            </a:r>
          </a:p>
          <a:p>
            <a:pPr marL="514350" indent="-514350">
              <a:buFont typeface="+mj-lt"/>
              <a:buAutoNum type="alphaLcParenR"/>
            </a:pPr>
            <a:r>
              <a:rPr lang="en-AU" dirty="0" smtClean="0"/>
              <a:t>none of the above </a:t>
            </a:r>
          </a:p>
          <a:p>
            <a:endParaRPr lang="en-AU"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pPr>
              <a:buNone/>
            </a:pPr>
            <a:r>
              <a:rPr lang="en-AU" dirty="0" smtClean="0"/>
              <a:t>34) What did David use to kill Goliath?</a:t>
            </a:r>
          </a:p>
          <a:p>
            <a:pPr>
              <a:buNone/>
            </a:pPr>
            <a:endParaRPr lang="en-AU" dirty="0" smtClean="0"/>
          </a:p>
          <a:p>
            <a:pPr marL="514350" indent="-514350">
              <a:buFont typeface="+mj-lt"/>
              <a:buAutoNum type="alphaLcParenR"/>
            </a:pPr>
            <a:r>
              <a:rPr lang="en-AU" dirty="0" smtClean="0"/>
              <a:t>sword </a:t>
            </a:r>
          </a:p>
          <a:p>
            <a:pPr marL="514350" indent="-514350">
              <a:buFont typeface="+mj-lt"/>
              <a:buAutoNum type="alphaLcParenR"/>
            </a:pPr>
            <a:r>
              <a:rPr lang="en-AU" dirty="0" smtClean="0"/>
              <a:t>spear </a:t>
            </a:r>
          </a:p>
          <a:p>
            <a:pPr marL="514350" indent="-514350">
              <a:buFont typeface="+mj-lt"/>
              <a:buAutoNum type="alphaLcParenR"/>
            </a:pPr>
            <a:r>
              <a:rPr lang="en-AU" dirty="0" smtClean="0"/>
              <a:t>gun </a:t>
            </a:r>
          </a:p>
          <a:p>
            <a:pPr marL="514350" indent="-514350">
              <a:buFont typeface="+mj-lt"/>
              <a:buAutoNum type="alphaLcParenR"/>
            </a:pPr>
            <a:r>
              <a:rPr lang="en-AU" dirty="0" smtClean="0"/>
              <a:t>stone </a:t>
            </a:r>
          </a:p>
          <a:p>
            <a:endParaRPr lang="en-AU"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lstStyle/>
          <a:p>
            <a:pPr>
              <a:buNone/>
            </a:pPr>
            <a:r>
              <a:rPr lang="en-AU" dirty="0" smtClean="0"/>
              <a:t>35) Where did David fatally wound Goliath?</a:t>
            </a:r>
          </a:p>
          <a:p>
            <a:pPr>
              <a:buNone/>
            </a:pPr>
            <a:endParaRPr lang="en-AU" dirty="0" smtClean="0"/>
          </a:p>
          <a:p>
            <a:pPr marL="514350" indent="-514350">
              <a:buFont typeface="+mj-lt"/>
              <a:buAutoNum type="alphaLcParenR"/>
            </a:pPr>
            <a:r>
              <a:rPr lang="en-AU" dirty="0" smtClean="0"/>
              <a:t>forehead </a:t>
            </a:r>
          </a:p>
          <a:p>
            <a:pPr marL="514350" indent="-514350">
              <a:buFont typeface="+mj-lt"/>
              <a:buAutoNum type="alphaLcParenR"/>
            </a:pPr>
            <a:r>
              <a:rPr lang="en-AU" dirty="0" smtClean="0"/>
              <a:t>chest </a:t>
            </a:r>
          </a:p>
          <a:p>
            <a:pPr marL="514350" indent="-514350">
              <a:buFont typeface="+mj-lt"/>
              <a:buAutoNum type="alphaLcParenR"/>
            </a:pPr>
            <a:r>
              <a:rPr lang="en-AU" dirty="0" smtClean="0"/>
              <a:t>arm </a:t>
            </a:r>
          </a:p>
          <a:p>
            <a:pPr marL="514350" indent="-514350">
              <a:buFont typeface="+mj-lt"/>
              <a:buAutoNum type="alphaLcParenR"/>
            </a:pPr>
            <a:r>
              <a:rPr lang="en-AU" dirty="0" smtClean="0"/>
              <a:t>leg </a:t>
            </a:r>
            <a:endParaRPr lang="en-AU"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pPr>
              <a:buNone/>
            </a:pPr>
            <a:r>
              <a:rPr lang="en-AU" dirty="0" smtClean="0"/>
              <a:t>36) Why was David, who was a youth, the one that went to fight Goliath?</a:t>
            </a:r>
          </a:p>
          <a:p>
            <a:pPr marL="514350" indent="-514350">
              <a:buFont typeface="+mj-lt"/>
              <a:buAutoNum type="alphaLcParenR"/>
            </a:pPr>
            <a:r>
              <a:rPr lang="en-AU" dirty="0" smtClean="0"/>
              <a:t>he was the best they had </a:t>
            </a:r>
          </a:p>
          <a:p>
            <a:pPr marL="514350" indent="-514350">
              <a:buFont typeface="+mj-lt"/>
              <a:buAutoNum type="alphaLcParenR"/>
            </a:pPr>
            <a:r>
              <a:rPr lang="en-AU" dirty="0" smtClean="0"/>
              <a:t>all the men of Israel were afraid of Goliath </a:t>
            </a:r>
          </a:p>
          <a:p>
            <a:pPr marL="514350" indent="-514350">
              <a:buFont typeface="+mj-lt"/>
              <a:buAutoNum type="alphaLcParenR"/>
            </a:pPr>
            <a:r>
              <a:rPr lang="en-AU" dirty="0" smtClean="0"/>
              <a:t>the men of Israel forced him to </a:t>
            </a:r>
          </a:p>
          <a:p>
            <a:pPr marL="514350" indent="-514350">
              <a:buFont typeface="+mj-lt"/>
              <a:buAutoNum type="alphaLcParenR"/>
            </a:pPr>
            <a:r>
              <a:rPr lang="en-AU" dirty="0" smtClean="0"/>
              <a:t>none of the above </a:t>
            </a:r>
          </a:p>
          <a:p>
            <a:endParaRPr lang="en-AU"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pPr>
              <a:buNone/>
            </a:pPr>
            <a:r>
              <a:rPr lang="en-AU" dirty="0" smtClean="0"/>
              <a:t>37) Before David killed Goliath, he also killed _____?</a:t>
            </a:r>
          </a:p>
          <a:p>
            <a:pPr marL="514350" indent="-514350">
              <a:buFont typeface="+mj-lt"/>
              <a:buAutoNum type="alphaLcParenR"/>
            </a:pPr>
            <a:r>
              <a:rPr lang="en-AU" dirty="0" smtClean="0"/>
              <a:t>lion </a:t>
            </a:r>
          </a:p>
          <a:p>
            <a:pPr marL="514350" indent="-514350">
              <a:buFont typeface="+mj-lt"/>
              <a:buAutoNum type="alphaLcParenR"/>
            </a:pPr>
            <a:r>
              <a:rPr lang="en-AU" dirty="0" smtClean="0"/>
              <a:t>bear </a:t>
            </a:r>
          </a:p>
          <a:p>
            <a:pPr marL="514350" indent="-514350">
              <a:buFont typeface="+mj-lt"/>
              <a:buAutoNum type="alphaLcParenR"/>
            </a:pPr>
            <a:r>
              <a:rPr lang="en-AU" dirty="0" smtClean="0"/>
              <a:t>both a and b </a:t>
            </a:r>
          </a:p>
          <a:p>
            <a:pPr marL="514350" indent="-514350">
              <a:buFont typeface="+mj-lt"/>
              <a:buAutoNum type="alphaLcParenR"/>
            </a:pPr>
            <a:r>
              <a:rPr lang="en-AU" dirty="0" smtClean="0"/>
              <a:t>none of the above </a:t>
            </a:r>
          </a:p>
          <a:p>
            <a:endParaRPr lang="en-A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052736"/>
            <a:ext cx="6400800" cy="4586064"/>
          </a:xfrm>
        </p:spPr>
        <p:txBody>
          <a:bodyPr/>
          <a:lstStyle/>
          <a:p>
            <a:pPr marL="514350" indent="-514350" algn="l">
              <a:buAutoNum type="arabicParenR"/>
            </a:pPr>
            <a:r>
              <a:rPr lang="en-AU" dirty="0" smtClean="0"/>
              <a:t>The Sermon on the Mount can be found in which book?</a:t>
            </a:r>
            <a:endParaRPr lang="en-AU" dirty="0"/>
          </a:p>
          <a:p>
            <a:pPr marL="514350" indent="-514350" algn="l"/>
            <a:endParaRPr lang="en-AU" dirty="0" smtClean="0"/>
          </a:p>
          <a:p>
            <a:pPr algn="l"/>
            <a:r>
              <a:rPr lang="en-AU" dirty="0" smtClean="0"/>
              <a:t>a)Matthew 5:1 to 7:29</a:t>
            </a:r>
          </a:p>
          <a:p>
            <a:pPr algn="l"/>
            <a:r>
              <a:rPr lang="en-AU" dirty="0" smtClean="0"/>
              <a:t>b)Luke 7:1 to 9:62</a:t>
            </a:r>
          </a:p>
          <a:p>
            <a:pPr algn="l"/>
            <a:r>
              <a:rPr lang="en-AU" dirty="0" smtClean="0"/>
              <a:t>c)Mark 2:1 to 4:41</a:t>
            </a:r>
          </a:p>
          <a:p>
            <a:pPr algn="l"/>
            <a:r>
              <a:rPr lang="en-AU" dirty="0" smtClean="0"/>
              <a:t>d)John 5:1 to 7:53</a:t>
            </a:r>
            <a:endParaRPr lang="en-AU"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pPr>
              <a:buNone/>
            </a:pPr>
            <a:r>
              <a:rPr lang="en-AU" dirty="0" smtClean="0"/>
              <a:t>38) It was because of David's _____ that God delivered Goliath into his hand.</a:t>
            </a:r>
          </a:p>
          <a:p>
            <a:pPr marL="514350" indent="-514350">
              <a:buFont typeface="+mj-lt"/>
              <a:buAutoNum type="alphaLcParenR"/>
            </a:pPr>
            <a:r>
              <a:rPr lang="en-AU" dirty="0" smtClean="0"/>
              <a:t>works </a:t>
            </a:r>
          </a:p>
          <a:p>
            <a:pPr marL="514350" indent="-514350">
              <a:buFont typeface="+mj-lt"/>
              <a:buAutoNum type="alphaLcParenR"/>
            </a:pPr>
            <a:r>
              <a:rPr lang="en-AU" dirty="0" smtClean="0"/>
              <a:t>obedience </a:t>
            </a:r>
          </a:p>
          <a:p>
            <a:pPr marL="514350" indent="-514350">
              <a:buFont typeface="+mj-lt"/>
              <a:buAutoNum type="alphaLcParenR"/>
            </a:pPr>
            <a:r>
              <a:rPr lang="en-AU" dirty="0" smtClean="0"/>
              <a:t>strength </a:t>
            </a:r>
          </a:p>
          <a:p>
            <a:pPr marL="514350" indent="-514350">
              <a:buFont typeface="+mj-lt"/>
              <a:buAutoNum type="alphaLcParenR"/>
            </a:pPr>
            <a:r>
              <a:rPr lang="en-AU" dirty="0" smtClean="0"/>
              <a:t>faith </a:t>
            </a:r>
            <a:endParaRPr lang="en-AU"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pPr>
              <a:buNone/>
            </a:pPr>
            <a:r>
              <a:rPr lang="en-AU" dirty="0" smtClean="0"/>
              <a:t>39) After David killed Goliath, what did he do?</a:t>
            </a:r>
          </a:p>
          <a:p>
            <a:pPr>
              <a:buNone/>
            </a:pPr>
            <a:endParaRPr lang="en-AU" dirty="0" smtClean="0"/>
          </a:p>
          <a:p>
            <a:pPr marL="514350" indent="-514350">
              <a:buFont typeface="+mj-lt"/>
              <a:buAutoNum type="alphaLcParenR"/>
            </a:pPr>
            <a:r>
              <a:rPr lang="en-AU" dirty="0" smtClean="0"/>
              <a:t>had a party </a:t>
            </a:r>
          </a:p>
          <a:p>
            <a:pPr marL="514350" indent="-514350">
              <a:buFont typeface="+mj-lt"/>
              <a:buAutoNum type="alphaLcParenR"/>
            </a:pPr>
            <a:r>
              <a:rPr lang="en-AU" dirty="0" smtClean="0"/>
              <a:t>worshipped God </a:t>
            </a:r>
          </a:p>
          <a:p>
            <a:pPr marL="514350" indent="-514350">
              <a:buFont typeface="+mj-lt"/>
              <a:buAutoNum type="alphaLcParenR"/>
            </a:pPr>
            <a:r>
              <a:rPr lang="en-AU" dirty="0" smtClean="0"/>
              <a:t>cut off Goliath's head </a:t>
            </a:r>
          </a:p>
          <a:p>
            <a:pPr marL="514350" indent="-514350">
              <a:buFont typeface="+mj-lt"/>
              <a:buAutoNum type="alphaLcParenR"/>
            </a:pPr>
            <a:r>
              <a:rPr lang="en-AU" dirty="0" smtClean="0"/>
              <a:t>ran to tell his dad the good news </a:t>
            </a:r>
          </a:p>
          <a:p>
            <a:endParaRPr lang="en-AU"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pPr>
              <a:buNone/>
            </a:pPr>
            <a:r>
              <a:rPr lang="en-AU" dirty="0" smtClean="0"/>
              <a:t>40) "The Lord </a:t>
            </a:r>
            <a:r>
              <a:rPr lang="en-AU" dirty="0" err="1" smtClean="0"/>
              <a:t>knoweth</a:t>
            </a:r>
            <a:r>
              <a:rPr lang="en-AU" dirty="0" smtClean="0"/>
              <a:t> how to deliver the _____ out of temptations.“</a:t>
            </a:r>
          </a:p>
          <a:p>
            <a:pPr>
              <a:buNone/>
            </a:pPr>
            <a:endParaRPr lang="en-AU" dirty="0" smtClean="0"/>
          </a:p>
          <a:p>
            <a:pPr marL="514350" indent="-514350">
              <a:buFont typeface="+mj-lt"/>
              <a:buAutoNum type="alphaLcParenR"/>
            </a:pPr>
            <a:r>
              <a:rPr lang="en-AU" dirty="0" smtClean="0"/>
              <a:t>righteous </a:t>
            </a:r>
          </a:p>
          <a:p>
            <a:pPr marL="514350" indent="-514350">
              <a:buFont typeface="+mj-lt"/>
              <a:buAutoNum type="alphaLcParenR"/>
            </a:pPr>
            <a:r>
              <a:rPr lang="en-AU" dirty="0" smtClean="0"/>
              <a:t>faithful </a:t>
            </a:r>
          </a:p>
          <a:p>
            <a:pPr marL="514350" indent="-514350">
              <a:buFont typeface="+mj-lt"/>
              <a:buAutoNum type="alphaLcParenR"/>
            </a:pPr>
            <a:r>
              <a:rPr lang="en-AU" dirty="0" smtClean="0"/>
              <a:t>believer </a:t>
            </a:r>
          </a:p>
          <a:p>
            <a:pPr marL="514350" indent="-514350">
              <a:buFont typeface="+mj-lt"/>
              <a:buAutoNum type="alphaLcParenR"/>
            </a:pPr>
            <a:r>
              <a:rPr lang="en-AU" dirty="0" smtClean="0"/>
              <a:t>godly </a:t>
            </a:r>
          </a:p>
          <a:p>
            <a:endParaRPr lang="en-AU"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4" name="Rectangle 3"/>
          <p:cNvSpPr/>
          <p:nvPr/>
        </p:nvSpPr>
        <p:spPr>
          <a:xfrm>
            <a:off x="539552" y="1628800"/>
            <a:ext cx="8172400" cy="3970318"/>
          </a:xfrm>
          <a:prstGeom prst="rect">
            <a:avLst/>
          </a:prstGeom>
        </p:spPr>
        <p:txBody>
          <a:bodyPr wrap="square">
            <a:spAutoFit/>
          </a:bodyPr>
          <a:lstStyle/>
          <a:p>
            <a:r>
              <a:rPr lang="en-AU" sz="3600" dirty="0" smtClean="0"/>
              <a:t>41) "Even so faith, if it hath not _____ , is dead, being alone.“</a:t>
            </a:r>
          </a:p>
          <a:p>
            <a:endParaRPr lang="en-AU" sz="3600" dirty="0" smtClean="0"/>
          </a:p>
          <a:p>
            <a:pPr marL="742950" indent="-742950">
              <a:buFont typeface="+mj-lt"/>
              <a:buAutoNum type="alphaLcParenR"/>
            </a:pPr>
            <a:r>
              <a:rPr lang="en-AU" sz="3600" dirty="0" smtClean="0"/>
              <a:t>love </a:t>
            </a:r>
          </a:p>
          <a:p>
            <a:pPr marL="742950" indent="-742950">
              <a:buFont typeface="+mj-lt"/>
              <a:buAutoNum type="alphaLcParenR"/>
            </a:pPr>
            <a:r>
              <a:rPr lang="en-AU" sz="3600" dirty="0" smtClean="0"/>
              <a:t>grace </a:t>
            </a:r>
          </a:p>
          <a:p>
            <a:pPr marL="742950" indent="-742950">
              <a:buFont typeface="+mj-lt"/>
              <a:buAutoNum type="alphaLcParenR"/>
            </a:pPr>
            <a:r>
              <a:rPr lang="en-AU" sz="3600" dirty="0" smtClean="0"/>
              <a:t>works </a:t>
            </a:r>
          </a:p>
          <a:p>
            <a:pPr marL="742950" indent="-742950">
              <a:buFont typeface="+mj-lt"/>
              <a:buAutoNum type="alphaLcParenR"/>
            </a:pPr>
            <a:r>
              <a:rPr lang="en-AU" sz="3600" dirty="0" smtClean="0"/>
              <a:t>acts </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normAutofit/>
          </a:bodyPr>
          <a:lstStyle/>
          <a:p>
            <a:pPr>
              <a:buNone/>
            </a:pPr>
            <a:r>
              <a:rPr lang="en-AU" dirty="0" smtClean="0"/>
              <a:t>42) Nebuchadnezzar was king of this city.</a:t>
            </a:r>
          </a:p>
          <a:p>
            <a:pPr>
              <a:buNone/>
            </a:pPr>
            <a:endParaRPr lang="en-AU" dirty="0" smtClean="0"/>
          </a:p>
          <a:p>
            <a:pPr marL="514350" indent="-514350">
              <a:buFont typeface="+mj-lt"/>
              <a:buAutoNum type="alphaLcParenR"/>
            </a:pPr>
            <a:r>
              <a:rPr lang="en-AU" dirty="0" smtClean="0"/>
              <a:t>Judah </a:t>
            </a:r>
          </a:p>
          <a:p>
            <a:pPr marL="514350" indent="-514350">
              <a:buFont typeface="+mj-lt"/>
              <a:buAutoNum type="alphaLcParenR"/>
            </a:pPr>
            <a:r>
              <a:rPr lang="en-AU" dirty="0" smtClean="0"/>
              <a:t>Israel </a:t>
            </a:r>
          </a:p>
          <a:p>
            <a:pPr marL="514350" indent="-514350">
              <a:buFont typeface="+mj-lt"/>
              <a:buAutoNum type="alphaLcParenR"/>
            </a:pPr>
            <a:r>
              <a:rPr lang="en-AU" dirty="0" smtClean="0"/>
              <a:t>Babylon </a:t>
            </a:r>
          </a:p>
          <a:p>
            <a:pPr marL="514350" indent="-514350">
              <a:buFont typeface="+mj-lt"/>
              <a:buAutoNum type="alphaLcParenR"/>
            </a:pPr>
            <a:r>
              <a:rPr lang="en-AU" dirty="0" smtClean="0"/>
              <a:t>Persia </a:t>
            </a:r>
          </a:p>
          <a:p>
            <a:endParaRPr lang="en-AU" dirty="0" smtClean="0"/>
          </a:p>
          <a:p>
            <a:endParaRPr lang="en-AU"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normAutofit/>
          </a:bodyPr>
          <a:lstStyle/>
          <a:p>
            <a:pPr>
              <a:buNone/>
            </a:pPr>
            <a:r>
              <a:rPr lang="en-AU" dirty="0" smtClean="0"/>
              <a:t>43) Esau is also known as _____.</a:t>
            </a:r>
          </a:p>
          <a:p>
            <a:pPr>
              <a:buNone/>
            </a:pPr>
            <a:endParaRPr lang="en-AU" dirty="0" smtClean="0"/>
          </a:p>
          <a:p>
            <a:pPr marL="514350" indent="-514350">
              <a:buFont typeface="+mj-lt"/>
              <a:buAutoNum type="alphaLcParenR"/>
            </a:pPr>
            <a:r>
              <a:rPr lang="en-AU" dirty="0" smtClean="0"/>
              <a:t>Daniel </a:t>
            </a:r>
          </a:p>
          <a:p>
            <a:pPr marL="514350" indent="-514350">
              <a:buFont typeface="+mj-lt"/>
              <a:buAutoNum type="alphaLcParenR"/>
            </a:pPr>
            <a:r>
              <a:rPr lang="en-AU" dirty="0" smtClean="0"/>
              <a:t>Edom </a:t>
            </a:r>
          </a:p>
          <a:p>
            <a:pPr marL="514350" indent="-514350">
              <a:buFont typeface="+mj-lt"/>
              <a:buAutoNum type="alphaLcParenR"/>
            </a:pPr>
            <a:r>
              <a:rPr lang="en-AU" dirty="0" smtClean="0"/>
              <a:t>Babylon </a:t>
            </a:r>
          </a:p>
          <a:p>
            <a:pPr marL="514350" indent="-514350">
              <a:buFont typeface="+mj-lt"/>
              <a:buAutoNum type="alphaLcParenR"/>
            </a:pPr>
            <a:r>
              <a:rPr lang="en-AU" dirty="0" smtClean="0"/>
              <a:t>Elmore </a:t>
            </a:r>
          </a:p>
          <a:p>
            <a:endParaRPr lang="en-AU" dirty="0" smtClean="0"/>
          </a:p>
          <a:p>
            <a:endParaRPr lang="en-AU" dirty="0" smtClean="0"/>
          </a:p>
          <a:p>
            <a:endParaRPr lang="en-AU"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normAutofit/>
          </a:bodyPr>
          <a:lstStyle/>
          <a:p>
            <a:pPr>
              <a:buNone/>
            </a:pPr>
            <a:r>
              <a:rPr lang="en-AU" dirty="0" smtClean="0"/>
              <a:t>44) Christ said that He came to call the _____ to repentance.</a:t>
            </a:r>
          </a:p>
          <a:p>
            <a:pPr marL="514350" indent="-514350">
              <a:buFont typeface="+mj-lt"/>
              <a:buAutoNum type="alphaLcParenR"/>
            </a:pPr>
            <a:r>
              <a:rPr lang="en-AU" dirty="0" smtClean="0"/>
              <a:t>sinners </a:t>
            </a:r>
          </a:p>
          <a:p>
            <a:pPr marL="514350" indent="-514350">
              <a:buFont typeface="+mj-lt"/>
              <a:buAutoNum type="alphaLcParenR"/>
            </a:pPr>
            <a:r>
              <a:rPr lang="en-AU" dirty="0" smtClean="0"/>
              <a:t>righteous </a:t>
            </a:r>
          </a:p>
          <a:p>
            <a:pPr marL="514350" indent="-514350">
              <a:buFont typeface="+mj-lt"/>
              <a:buAutoNum type="alphaLcParenR"/>
            </a:pPr>
            <a:r>
              <a:rPr lang="en-AU" dirty="0" smtClean="0"/>
              <a:t>Jews </a:t>
            </a:r>
          </a:p>
          <a:p>
            <a:pPr marL="514350" indent="-514350">
              <a:buFont typeface="+mj-lt"/>
              <a:buAutoNum type="alphaLcParenR"/>
            </a:pPr>
            <a:r>
              <a:rPr lang="en-AU" dirty="0" smtClean="0"/>
              <a:t>Israel </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pPr>
              <a:buNone/>
            </a:pPr>
            <a:r>
              <a:rPr lang="en-AU" dirty="0" smtClean="0"/>
              <a:t>45)  Christ said to render to Caesar what is Caesar's. What did He say we should render to God?</a:t>
            </a:r>
          </a:p>
          <a:p>
            <a:pPr marL="514350" indent="-514350">
              <a:buFont typeface="+mj-lt"/>
              <a:buAutoNum type="alphaLcParenR"/>
            </a:pPr>
            <a:r>
              <a:rPr lang="en-AU" dirty="0" smtClean="0"/>
              <a:t>love </a:t>
            </a:r>
          </a:p>
          <a:p>
            <a:pPr marL="514350" indent="-514350">
              <a:buFont typeface="+mj-lt"/>
              <a:buAutoNum type="alphaLcParenR"/>
            </a:pPr>
            <a:r>
              <a:rPr lang="en-AU" dirty="0" smtClean="0"/>
              <a:t>things that are God's </a:t>
            </a:r>
          </a:p>
          <a:p>
            <a:pPr marL="514350" indent="-514350">
              <a:buFont typeface="+mj-lt"/>
              <a:buAutoNum type="alphaLcParenR"/>
            </a:pPr>
            <a:r>
              <a:rPr lang="en-AU" dirty="0" smtClean="0"/>
              <a:t>faith </a:t>
            </a:r>
          </a:p>
          <a:p>
            <a:pPr marL="514350" indent="-514350">
              <a:buFont typeface="+mj-lt"/>
              <a:buAutoNum type="alphaLcParenR"/>
            </a:pPr>
            <a:r>
              <a:rPr lang="en-AU" dirty="0" smtClean="0"/>
              <a:t>obedience</a:t>
            </a:r>
          </a:p>
          <a:p>
            <a:pPr marL="514350" indent="-514350">
              <a:buFont typeface="+mj-lt"/>
              <a:buAutoNum type="alphaLcParenR"/>
            </a:pPr>
            <a:endParaRPr lang="en-AU"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ANSWERS</a:t>
            </a:r>
            <a:endParaRPr lang="en-AU" dirty="0"/>
          </a:p>
        </p:txBody>
      </p:sp>
      <p:sp>
        <p:nvSpPr>
          <p:cNvPr id="3" name="Content Placeholder 2"/>
          <p:cNvSpPr>
            <a:spLocks noGrp="1"/>
          </p:cNvSpPr>
          <p:nvPr>
            <p:ph idx="1"/>
          </p:nvPr>
        </p:nvSpPr>
        <p:spPr/>
        <p:txBody>
          <a:bodyPr/>
          <a:lstStyle/>
          <a:p>
            <a:endParaRPr lang="en-AU"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32656"/>
            <a:ext cx="8229600" cy="6048672"/>
          </a:xfrm>
        </p:spPr>
        <p:txBody>
          <a:bodyPr/>
          <a:lstStyle/>
          <a:p>
            <a:pPr>
              <a:buNone/>
            </a:pPr>
            <a:r>
              <a:rPr lang="en-AU" dirty="0" smtClean="0"/>
              <a:t>16) How many books are there in the standard        Bible?</a:t>
            </a:r>
          </a:p>
          <a:p>
            <a:pPr marL="514350" indent="-514350">
              <a:buFont typeface="+mj-lt"/>
              <a:buAutoNum type="alphaLcParenR"/>
            </a:pPr>
            <a:endParaRPr lang="en-AU" dirty="0" smtClean="0"/>
          </a:p>
          <a:p>
            <a:pPr marL="514350" indent="-514350">
              <a:buFont typeface="+mj-lt"/>
              <a:buAutoNum type="alphaLcParenR"/>
            </a:pPr>
            <a:r>
              <a:rPr lang="en-AU" dirty="0" smtClean="0"/>
              <a:t>39</a:t>
            </a:r>
          </a:p>
          <a:p>
            <a:pPr marL="514350" indent="-514350">
              <a:buFont typeface="+mj-lt"/>
              <a:buAutoNum type="alphaLcParenR"/>
            </a:pPr>
            <a:r>
              <a:rPr lang="en-AU" dirty="0" smtClean="0"/>
              <a:t>54</a:t>
            </a:r>
          </a:p>
          <a:p>
            <a:pPr marL="514350" indent="-514350">
              <a:buFont typeface="+mj-lt"/>
              <a:buAutoNum type="alphaLcParenR"/>
            </a:pPr>
            <a:r>
              <a:rPr lang="en-AU" dirty="0" smtClean="0">
                <a:solidFill>
                  <a:srgbClr val="FF0000"/>
                </a:solidFill>
              </a:rPr>
              <a:t>66</a:t>
            </a:r>
          </a:p>
          <a:p>
            <a:pPr marL="514350" indent="-514350">
              <a:buFont typeface="+mj-lt"/>
              <a:buAutoNum type="alphaLcParenR"/>
            </a:pPr>
            <a:r>
              <a:rPr lang="en-AU" dirty="0" smtClean="0"/>
              <a:t>72</a:t>
            </a:r>
          </a:p>
          <a:p>
            <a:endParaRPr lang="en-A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052736"/>
            <a:ext cx="6400800" cy="4586064"/>
          </a:xfrm>
        </p:spPr>
        <p:txBody>
          <a:bodyPr/>
          <a:lstStyle/>
          <a:p>
            <a:pPr algn="l"/>
            <a:r>
              <a:rPr lang="en-AU" dirty="0" smtClean="0"/>
              <a:t>2) Blessed are the _____: for theirs is the kingdom of heaven.</a:t>
            </a:r>
          </a:p>
          <a:p>
            <a:pPr algn="l"/>
            <a:endParaRPr lang="en-AU" dirty="0" smtClean="0"/>
          </a:p>
          <a:p>
            <a:pPr algn="l"/>
            <a:r>
              <a:rPr lang="en-AU" dirty="0" smtClean="0"/>
              <a:t>a) meek</a:t>
            </a:r>
          </a:p>
          <a:p>
            <a:pPr algn="l"/>
            <a:r>
              <a:rPr lang="en-AU" dirty="0" smtClean="0"/>
              <a:t>b) merciful</a:t>
            </a:r>
          </a:p>
          <a:p>
            <a:pPr algn="l"/>
            <a:r>
              <a:rPr lang="en-AU" dirty="0" smtClean="0"/>
              <a:t>c) poor in spirit</a:t>
            </a:r>
          </a:p>
          <a:p>
            <a:pPr algn="l"/>
            <a:r>
              <a:rPr lang="en-AU" dirty="0" smtClean="0"/>
              <a:t>d) pure in heart</a:t>
            </a:r>
            <a:endParaRPr lang="en-AU"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32656"/>
            <a:ext cx="8229600" cy="6264696"/>
          </a:xfrm>
        </p:spPr>
        <p:txBody>
          <a:bodyPr/>
          <a:lstStyle/>
          <a:p>
            <a:pPr>
              <a:buNone/>
            </a:pPr>
            <a:r>
              <a:rPr lang="en-AU" dirty="0" smtClean="0"/>
              <a:t>17) Who climbed a sycamore tree in order to see Jesus as he entered Jericho?</a:t>
            </a:r>
          </a:p>
          <a:p>
            <a:pPr>
              <a:buNone/>
            </a:pPr>
            <a:endParaRPr lang="en-AU" dirty="0" smtClean="0"/>
          </a:p>
          <a:p>
            <a:pPr marL="514350" indent="-514350">
              <a:buFont typeface="+mj-lt"/>
              <a:buAutoNum type="alphaLcParenR"/>
            </a:pPr>
            <a:r>
              <a:rPr lang="en-AU" dirty="0" smtClean="0"/>
              <a:t>Zerubabel</a:t>
            </a:r>
          </a:p>
          <a:p>
            <a:pPr marL="514350" indent="-514350">
              <a:buFont typeface="+mj-lt"/>
              <a:buAutoNum type="alphaLcParenR"/>
            </a:pPr>
            <a:r>
              <a:rPr lang="en-AU" dirty="0" err="1" smtClean="0">
                <a:solidFill>
                  <a:srgbClr val="FF0000"/>
                </a:solidFill>
              </a:rPr>
              <a:t>Zacchaeus</a:t>
            </a:r>
            <a:endParaRPr lang="en-AU" dirty="0" smtClean="0">
              <a:solidFill>
                <a:srgbClr val="FF0000"/>
              </a:solidFill>
            </a:endParaRPr>
          </a:p>
          <a:p>
            <a:pPr marL="514350" indent="-514350">
              <a:buFont typeface="+mj-lt"/>
              <a:buAutoNum type="alphaLcParenR"/>
            </a:pPr>
            <a:r>
              <a:rPr lang="en-AU" dirty="0" err="1" smtClean="0"/>
              <a:t>Nebuchadnezer</a:t>
            </a:r>
            <a:endParaRPr lang="en-AU" dirty="0" smtClean="0"/>
          </a:p>
          <a:p>
            <a:pPr marL="514350" indent="-514350">
              <a:buFont typeface="+mj-lt"/>
              <a:buAutoNum type="alphaLcParenR"/>
            </a:pPr>
            <a:r>
              <a:rPr lang="en-AU" dirty="0" smtClean="0"/>
              <a:t>Nicodemus</a:t>
            </a:r>
          </a:p>
          <a:p>
            <a:pPr marL="514350" indent="-514350">
              <a:buNone/>
            </a:pPr>
            <a:endParaRPr lang="en-AU" dirty="0" smtClean="0"/>
          </a:p>
          <a:p>
            <a:pPr>
              <a:buNone/>
            </a:pPr>
            <a:endParaRPr lang="en-AU" dirty="0" smtClean="0"/>
          </a:p>
          <a:p>
            <a:pPr>
              <a:buNone/>
            </a:pPr>
            <a:endParaRPr lang="en-AU"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264696"/>
          </a:xfrm>
        </p:spPr>
        <p:txBody>
          <a:bodyPr/>
          <a:lstStyle/>
          <a:p>
            <a:pPr>
              <a:buNone/>
            </a:pPr>
            <a:r>
              <a:rPr lang="en-AU" dirty="0" smtClean="0"/>
              <a:t>18) What two men in the Bible never died?</a:t>
            </a:r>
          </a:p>
          <a:p>
            <a:pPr>
              <a:buNone/>
            </a:pPr>
            <a:endParaRPr lang="en-AU" dirty="0" smtClean="0"/>
          </a:p>
          <a:p>
            <a:pPr marL="514350" indent="-514350">
              <a:buFont typeface="+mj-lt"/>
              <a:buAutoNum type="alphaLcParenR"/>
            </a:pPr>
            <a:r>
              <a:rPr lang="en-AU" dirty="0" smtClean="0"/>
              <a:t>Jesus and Lazarus</a:t>
            </a:r>
          </a:p>
          <a:p>
            <a:pPr marL="514350" indent="-514350">
              <a:buFont typeface="+mj-lt"/>
              <a:buAutoNum type="alphaLcParenR"/>
            </a:pPr>
            <a:r>
              <a:rPr lang="en-AU" dirty="0" smtClean="0"/>
              <a:t>Methuselah and Elijah</a:t>
            </a:r>
          </a:p>
          <a:p>
            <a:pPr marL="514350" indent="-514350">
              <a:buFont typeface="+mj-lt"/>
              <a:buAutoNum type="alphaLcParenR"/>
            </a:pPr>
            <a:r>
              <a:rPr lang="en-AU" dirty="0" smtClean="0">
                <a:solidFill>
                  <a:srgbClr val="FF0000"/>
                </a:solidFill>
              </a:rPr>
              <a:t>Enoch and Elijah</a:t>
            </a:r>
          </a:p>
          <a:p>
            <a:pPr marL="514350" indent="-514350">
              <a:buFont typeface="+mj-lt"/>
              <a:buAutoNum type="alphaLcParenR"/>
            </a:pPr>
            <a:r>
              <a:rPr lang="en-AU" dirty="0" smtClean="0"/>
              <a:t>Paul and Methuselah</a:t>
            </a:r>
            <a:endParaRPr lang="en-AU"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5937523"/>
          </a:xfrm>
        </p:spPr>
        <p:txBody>
          <a:bodyPr/>
          <a:lstStyle/>
          <a:p>
            <a:pPr>
              <a:buNone/>
            </a:pPr>
            <a:r>
              <a:rPr lang="en-AU" dirty="0" smtClean="0"/>
              <a:t>19) What is the longest book in the Bible?</a:t>
            </a:r>
          </a:p>
          <a:p>
            <a:endParaRPr lang="en-AU" dirty="0" smtClean="0"/>
          </a:p>
          <a:p>
            <a:pPr marL="514350" indent="-514350">
              <a:buFont typeface="+mj-lt"/>
              <a:buAutoNum type="alphaLcParenR"/>
            </a:pPr>
            <a:r>
              <a:rPr lang="en-AU" dirty="0" smtClean="0">
                <a:solidFill>
                  <a:srgbClr val="FF0000"/>
                </a:solidFill>
              </a:rPr>
              <a:t> Psalms</a:t>
            </a:r>
          </a:p>
          <a:p>
            <a:pPr marL="514350" indent="-514350">
              <a:buFont typeface="+mj-lt"/>
              <a:buAutoNum type="alphaLcParenR"/>
            </a:pPr>
            <a:r>
              <a:rPr lang="en-AU" dirty="0" smtClean="0"/>
              <a:t> Proverbs</a:t>
            </a:r>
          </a:p>
          <a:p>
            <a:pPr marL="514350" indent="-514350">
              <a:buFont typeface="+mj-lt"/>
              <a:buAutoNum type="alphaLcParenR"/>
            </a:pPr>
            <a:r>
              <a:rPr lang="en-AU" dirty="0" smtClean="0"/>
              <a:t> Acts</a:t>
            </a:r>
          </a:p>
          <a:p>
            <a:pPr marL="514350" indent="-514350">
              <a:buFont typeface="+mj-lt"/>
              <a:buAutoNum type="alphaLcParenR"/>
            </a:pPr>
            <a:r>
              <a:rPr lang="en-AU" dirty="0" smtClean="0"/>
              <a:t> Exodus</a:t>
            </a:r>
            <a:endParaRPr lang="en-AU"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5937523"/>
          </a:xfrm>
        </p:spPr>
        <p:txBody>
          <a:bodyPr/>
          <a:lstStyle/>
          <a:p>
            <a:pPr>
              <a:buNone/>
            </a:pPr>
            <a:r>
              <a:rPr lang="en-AU" dirty="0" smtClean="0"/>
              <a:t>20) The fruit of the spirit is made up of how many traits?</a:t>
            </a:r>
          </a:p>
          <a:p>
            <a:pPr>
              <a:buNone/>
            </a:pPr>
            <a:endParaRPr lang="en-AU" dirty="0" smtClean="0"/>
          </a:p>
          <a:p>
            <a:pPr marL="514350" indent="-514350">
              <a:buFont typeface="+mj-lt"/>
              <a:buAutoNum type="alphaLcParenR"/>
            </a:pPr>
            <a:r>
              <a:rPr lang="en-AU" dirty="0" smtClean="0"/>
              <a:t>seven </a:t>
            </a:r>
          </a:p>
          <a:p>
            <a:pPr marL="514350" indent="-514350">
              <a:buFont typeface="+mj-lt"/>
              <a:buAutoNum type="alphaLcParenR"/>
            </a:pPr>
            <a:r>
              <a:rPr lang="en-AU" dirty="0" smtClean="0"/>
              <a:t>eight </a:t>
            </a:r>
          </a:p>
          <a:p>
            <a:pPr marL="514350" indent="-514350">
              <a:buFont typeface="+mj-lt"/>
              <a:buAutoNum type="alphaLcParenR"/>
            </a:pPr>
            <a:r>
              <a:rPr lang="en-AU" dirty="0" smtClean="0">
                <a:solidFill>
                  <a:srgbClr val="FF0000"/>
                </a:solidFill>
              </a:rPr>
              <a:t>nine </a:t>
            </a:r>
          </a:p>
          <a:p>
            <a:pPr marL="514350" indent="-514350">
              <a:buFont typeface="+mj-lt"/>
              <a:buAutoNum type="alphaLcParenR"/>
            </a:pPr>
            <a:r>
              <a:rPr lang="en-AU" dirty="0" smtClean="0"/>
              <a:t>ten </a:t>
            </a:r>
          </a:p>
          <a:p>
            <a:pPr>
              <a:buNone/>
            </a:pPr>
            <a:endParaRPr lang="en-AU"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5937523"/>
          </a:xfrm>
        </p:spPr>
        <p:txBody>
          <a:bodyPr/>
          <a:lstStyle/>
          <a:p>
            <a:pPr>
              <a:buNone/>
            </a:pPr>
            <a:r>
              <a:rPr lang="en-AU" dirty="0" smtClean="0"/>
              <a:t>21) Oldest person in the Bible?</a:t>
            </a:r>
          </a:p>
          <a:p>
            <a:pPr>
              <a:buNone/>
            </a:pPr>
            <a:endParaRPr lang="en-AU" dirty="0" smtClean="0"/>
          </a:p>
          <a:p>
            <a:pPr marL="514350" indent="-514350">
              <a:buFont typeface="+mj-lt"/>
              <a:buAutoNum type="alphaLcParenR"/>
            </a:pPr>
            <a:r>
              <a:rPr lang="en-AU" dirty="0" smtClean="0"/>
              <a:t> </a:t>
            </a:r>
            <a:r>
              <a:rPr lang="en-AU" dirty="0" err="1" smtClean="0"/>
              <a:t>Enos</a:t>
            </a:r>
            <a:r>
              <a:rPr lang="en-AU" dirty="0" smtClean="0"/>
              <a:t> </a:t>
            </a:r>
          </a:p>
          <a:p>
            <a:pPr marL="514350" indent="-514350">
              <a:buFont typeface="+mj-lt"/>
              <a:buAutoNum type="alphaLcParenR"/>
            </a:pPr>
            <a:r>
              <a:rPr lang="en-AU" dirty="0" err="1" smtClean="0"/>
              <a:t>Mahalaleel</a:t>
            </a:r>
            <a:r>
              <a:rPr lang="en-AU" dirty="0" smtClean="0"/>
              <a:t> </a:t>
            </a:r>
          </a:p>
          <a:p>
            <a:pPr marL="514350" indent="-514350">
              <a:buFont typeface="+mj-lt"/>
              <a:buAutoNum type="alphaLcParenR"/>
            </a:pPr>
            <a:r>
              <a:rPr lang="en-AU" dirty="0" smtClean="0">
                <a:solidFill>
                  <a:srgbClr val="FF0000"/>
                </a:solidFill>
              </a:rPr>
              <a:t>Enoch </a:t>
            </a:r>
          </a:p>
          <a:p>
            <a:pPr marL="514350" indent="-514350">
              <a:buFont typeface="+mj-lt"/>
              <a:buAutoNum type="alphaLcParenR"/>
            </a:pPr>
            <a:r>
              <a:rPr lang="en-AU" dirty="0" smtClean="0"/>
              <a:t>Methuselah </a:t>
            </a:r>
          </a:p>
          <a:p>
            <a:pPr>
              <a:buNone/>
            </a:pPr>
            <a:endParaRPr lang="en-AU"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5937523"/>
          </a:xfrm>
        </p:spPr>
        <p:txBody>
          <a:bodyPr/>
          <a:lstStyle/>
          <a:p>
            <a:pPr>
              <a:buNone/>
            </a:pPr>
            <a:r>
              <a:rPr lang="en-AU" dirty="0" smtClean="0"/>
              <a:t>22) First bird Noah sent forth from the ark?</a:t>
            </a:r>
          </a:p>
          <a:p>
            <a:pPr marL="514350" indent="-514350">
              <a:buFont typeface="+mj-lt"/>
              <a:buAutoNum type="alphaLcParenR"/>
            </a:pPr>
            <a:endParaRPr lang="en-AU" dirty="0" smtClean="0"/>
          </a:p>
          <a:p>
            <a:pPr marL="514350" indent="-514350">
              <a:buFont typeface="+mj-lt"/>
              <a:buAutoNum type="alphaLcParenR"/>
            </a:pPr>
            <a:r>
              <a:rPr lang="en-AU" dirty="0" smtClean="0"/>
              <a:t>dove </a:t>
            </a:r>
          </a:p>
          <a:p>
            <a:pPr marL="514350" indent="-514350">
              <a:buFont typeface="+mj-lt"/>
              <a:buAutoNum type="alphaLcParenR"/>
            </a:pPr>
            <a:r>
              <a:rPr lang="en-AU" dirty="0" smtClean="0">
                <a:solidFill>
                  <a:srgbClr val="FF0000"/>
                </a:solidFill>
              </a:rPr>
              <a:t>raven </a:t>
            </a:r>
          </a:p>
          <a:p>
            <a:pPr marL="514350" indent="-514350">
              <a:buFont typeface="+mj-lt"/>
              <a:buAutoNum type="alphaLcParenR"/>
            </a:pPr>
            <a:r>
              <a:rPr lang="en-AU" dirty="0" smtClean="0"/>
              <a:t>nuthatch </a:t>
            </a:r>
          </a:p>
          <a:p>
            <a:pPr marL="514350" indent="-514350">
              <a:buFont typeface="+mj-lt"/>
              <a:buAutoNum type="alphaLcParenR"/>
            </a:pPr>
            <a:r>
              <a:rPr lang="en-AU" dirty="0" smtClean="0"/>
              <a:t>eagle </a:t>
            </a:r>
          </a:p>
          <a:p>
            <a:pPr>
              <a:buNone/>
            </a:pPr>
            <a:endParaRPr lang="en-AU"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lstStyle/>
          <a:p>
            <a:pPr>
              <a:buNone/>
            </a:pPr>
            <a:r>
              <a:rPr lang="en-AU" dirty="0" smtClean="0"/>
              <a:t>23) Satan was in the garden of Eden?</a:t>
            </a:r>
          </a:p>
          <a:p>
            <a:endParaRPr lang="en-AU" dirty="0" smtClean="0"/>
          </a:p>
          <a:p>
            <a:pPr>
              <a:buNone/>
            </a:pPr>
            <a:endParaRPr lang="en-AU" dirty="0" smtClean="0"/>
          </a:p>
          <a:p>
            <a:pPr marL="514350" indent="-514350">
              <a:buFont typeface="+mj-lt"/>
              <a:buAutoNum type="alphaLcParenR"/>
            </a:pPr>
            <a:r>
              <a:rPr lang="en-AU" dirty="0" smtClean="0">
                <a:solidFill>
                  <a:srgbClr val="FF0000"/>
                </a:solidFill>
              </a:rPr>
              <a:t>true </a:t>
            </a:r>
          </a:p>
          <a:p>
            <a:pPr marL="514350" indent="-514350">
              <a:buFont typeface="+mj-lt"/>
              <a:buAutoNum type="alphaLcParenR"/>
            </a:pPr>
            <a:endParaRPr lang="en-AU" dirty="0" smtClean="0"/>
          </a:p>
          <a:p>
            <a:pPr marL="514350" indent="-514350">
              <a:buFont typeface="+mj-lt"/>
              <a:buAutoNum type="alphaLcParenR"/>
            </a:pPr>
            <a:r>
              <a:rPr lang="en-AU" dirty="0" smtClean="0"/>
              <a:t>false </a:t>
            </a:r>
          </a:p>
          <a:p>
            <a:pPr>
              <a:buNone/>
            </a:pPr>
            <a:endParaRPr lang="en-AU"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lstStyle/>
          <a:p>
            <a:pPr>
              <a:buNone/>
            </a:pPr>
            <a:r>
              <a:rPr lang="en-AU" dirty="0" smtClean="0"/>
              <a:t>24) "Thou shalt have no other gods before Me" is which commandment?</a:t>
            </a:r>
          </a:p>
          <a:p>
            <a:pPr>
              <a:buNone/>
            </a:pPr>
            <a:endParaRPr lang="en-AU" dirty="0" smtClean="0"/>
          </a:p>
          <a:p>
            <a:pPr marL="514350" indent="-514350">
              <a:buFont typeface="+mj-lt"/>
              <a:buAutoNum type="alphaLcParenR"/>
            </a:pPr>
            <a:r>
              <a:rPr lang="en-AU" dirty="0" smtClean="0"/>
              <a:t>second </a:t>
            </a:r>
          </a:p>
          <a:p>
            <a:pPr marL="514350" indent="-514350">
              <a:buFont typeface="+mj-lt"/>
              <a:buAutoNum type="alphaLcParenR"/>
            </a:pPr>
            <a:r>
              <a:rPr lang="en-AU" dirty="0" smtClean="0">
                <a:solidFill>
                  <a:srgbClr val="FF0000"/>
                </a:solidFill>
              </a:rPr>
              <a:t>first </a:t>
            </a:r>
          </a:p>
          <a:p>
            <a:pPr marL="514350" indent="-514350">
              <a:buFont typeface="+mj-lt"/>
              <a:buAutoNum type="alphaLcParenR"/>
            </a:pPr>
            <a:r>
              <a:rPr lang="en-AU" dirty="0" smtClean="0"/>
              <a:t>tenth </a:t>
            </a:r>
          </a:p>
          <a:p>
            <a:pPr marL="514350" indent="-514350">
              <a:buFont typeface="+mj-lt"/>
              <a:buAutoNum type="alphaLcParenR"/>
            </a:pPr>
            <a:r>
              <a:rPr lang="en-AU" dirty="0" smtClean="0"/>
              <a:t>fifth</a:t>
            </a:r>
          </a:p>
          <a:p>
            <a:pPr>
              <a:buNone/>
            </a:pPr>
            <a:endParaRPr lang="en-AU"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29600" cy="6126163"/>
          </a:xfrm>
        </p:spPr>
        <p:txBody>
          <a:bodyPr/>
          <a:lstStyle/>
          <a:p>
            <a:pPr>
              <a:buNone/>
            </a:pPr>
            <a:r>
              <a:rPr lang="en-AU" dirty="0" smtClean="0"/>
              <a:t>25) In what book of the Bible will you find the Ten Commandments?</a:t>
            </a:r>
          </a:p>
          <a:p>
            <a:pPr>
              <a:buNone/>
            </a:pPr>
            <a:endParaRPr lang="en-AU" dirty="0" smtClean="0"/>
          </a:p>
          <a:p>
            <a:pPr marL="514350" indent="-514350">
              <a:buFont typeface="+mj-lt"/>
              <a:buAutoNum type="alphaLcParenR"/>
            </a:pPr>
            <a:r>
              <a:rPr lang="en-AU" dirty="0" smtClean="0"/>
              <a:t>Genesis </a:t>
            </a:r>
          </a:p>
          <a:p>
            <a:pPr marL="514350" indent="-514350">
              <a:buFont typeface="+mj-lt"/>
              <a:buAutoNum type="alphaLcParenR"/>
            </a:pPr>
            <a:r>
              <a:rPr lang="en-AU" dirty="0" smtClean="0">
                <a:solidFill>
                  <a:srgbClr val="FF0000"/>
                </a:solidFill>
              </a:rPr>
              <a:t>Exodus </a:t>
            </a:r>
          </a:p>
          <a:p>
            <a:pPr marL="514350" indent="-514350">
              <a:buFont typeface="+mj-lt"/>
              <a:buAutoNum type="alphaLcParenR"/>
            </a:pPr>
            <a:r>
              <a:rPr lang="en-AU" dirty="0" smtClean="0"/>
              <a:t>Leviticus </a:t>
            </a:r>
          </a:p>
          <a:p>
            <a:pPr marL="514350" indent="-514350">
              <a:buFont typeface="+mj-lt"/>
              <a:buAutoNum type="alphaLcParenR"/>
            </a:pPr>
            <a:r>
              <a:rPr lang="en-AU" dirty="0" smtClean="0"/>
              <a:t>Mark </a:t>
            </a:r>
          </a:p>
          <a:p>
            <a:pPr>
              <a:buNone/>
            </a:pPr>
            <a:endParaRPr lang="en-AU"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lstStyle/>
          <a:p>
            <a:pPr marL="514350" indent="-514350">
              <a:buNone/>
            </a:pPr>
            <a:r>
              <a:rPr lang="en-AU" dirty="0" smtClean="0"/>
              <a:t>26 )  Who was David's dad?</a:t>
            </a:r>
          </a:p>
          <a:p>
            <a:pPr marL="514350" indent="-514350">
              <a:buNone/>
            </a:pPr>
            <a:endParaRPr lang="en-AU" dirty="0" smtClean="0"/>
          </a:p>
          <a:p>
            <a:pPr>
              <a:buNone/>
            </a:pPr>
            <a:r>
              <a:rPr lang="en-AU" dirty="0" smtClean="0"/>
              <a:t>a) Saul </a:t>
            </a:r>
          </a:p>
          <a:p>
            <a:pPr>
              <a:buNone/>
            </a:pPr>
            <a:r>
              <a:rPr lang="en-AU" dirty="0" smtClean="0"/>
              <a:t>b) Samuel </a:t>
            </a:r>
          </a:p>
          <a:p>
            <a:pPr>
              <a:buNone/>
            </a:pPr>
            <a:r>
              <a:rPr lang="en-AU" dirty="0" smtClean="0">
                <a:solidFill>
                  <a:srgbClr val="FF0000"/>
                </a:solidFill>
              </a:rPr>
              <a:t>c) Jesse </a:t>
            </a:r>
          </a:p>
          <a:p>
            <a:pPr>
              <a:buNone/>
            </a:pPr>
            <a:r>
              <a:rPr lang="en-AU" dirty="0" smtClean="0"/>
              <a:t>d) </a:t>
            </a:r>
            <a:r>
              <a:rPr lang="en-AU" dirty="0" err="1" smtClean="0"/>
              <a:t>Abimadab</a:t>
            </a:r>
            <a:r>
              <a:rPr lang="en-AU" dirty="0" smtClean="0"/>
              <a:t> </a:t>
            </a:r>
          </a:p>
          <a:p>
            <a:endParaRPr lang="en-A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052736"/>
            <a:ext cx="6400800" cy="4586064"/>
          </a:xfrm>
        </p:spPr>
        <p:txBody>
          <a:bodyPr/>
          <a:lstStyle/>
          <a:p>
            <a:pPr algn="l"/>
            <a:r>
              <a:rPr lang="en-AU" dirty="0" smtClean="0"/>
              <a:t>3) Blessed are the _____: for they shall be called the children of God.</a:t>
            </a:r>
          </a:p>
          <a:p>
            <a:pPr algn="l"/>
            <a:endParaRPr lang="en-AU" dirty="0" smtClean="0"/>
          </a:p>
          <a:p>
            <a:pPr algn="l"/>
            <a:r>
              <a:rPr lang="en-AU" dirty="0" smtClean="0"/>
              <a:t>a) peacemakers</a:t>
            </a:r>
          </a:p>
          <a:p>
            <a:pPr algn="l"/>
            <a:r>
              <a:rPr lang="en-AU" dirty="0" smtClean="0"/>
              <a:t>b) merciful</a:t>
            </a:r>
          </a:p>
          <a:p>
            <a:pPr algn="l"/>
            <a:r>
              <a:rPr lang="en-AU" dirty="0" smtClean="0"/>
              <a:t>c) meek</a:t>
            </a:r>
          </a:p>
          <a:p>
            <a:pPr algn="l"/>
            <a:r>
              <a:rPr lang="en-AU" dirty="0" smtClean="0"/>
              <a:t>d) pure in heart</a:t>
            </a:r>
            <a:endParaRPr lang="en-AU"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4" name="Rectangle 3"/>
          <p:cNvSpPr/>
          <p:nvPr/>
        </p:nvSpPr>
        <p:spPr>
          <a:xfrm>
            <a:off x="467544" y="1700808"/>
            <a:ext cx="8136904" cy="3539430"/>
          </a:xfrm>
          <a:prstGeom prst="rect">
            <a:avLst/>
          </a:prstGeom>
        </p:spPr>
        <p:txBody>
          <a:bodyPr wrap="square">
            <a:spAutoFit/>
          </a:bodyPr>
          <a:lstStyle/>
          <a:p>
            <a:r>
              <a:rPr lang="en-AU" sz="3200" dirty="0" smtClean="0"/>
              <a:t>27) Who was Goliath with that went to make war with Israel?</a:t>
            </a:r>
          </a:p>
          <a:p>
            <a:endParaRPr lang="en-AU" sz="3200" dirty="0" smtClean="0"/>
          </a:p>
          <a:p>
            <a:r>
              <a:rPr lang="en-AU" sz="3200" dirty="0" smtClean="0">
                <a:solidFill>
                  <a:srgbClr val="FF0000"/>
                </a:solidFill>
              </a:rPr>
              <a:t>a) Philistines </a:t>
            </a:r>
          </a:p>
          <a:p>
            <a:r>
              <a:rPr lang="en-AU" sz="3200" dirty="0" smtClean="0"/>
              <a:t>b) </a:t>
            </a:r>
            <a:r>
              <a:rPr lang="en-AU" sz="3200" dirty="0" err="1" smtClean="0"/>
              <a:t>Jebusites</a:t>
            </a:r>
            <a:r>
              <a:rPr lang="en-AU" sz="3200" dirty="0" smtClean="0"/>
              <a:t> </a:t>
            </a:r>
          </a:p>
          <a:p>
            <a:r>
              <a:rPr lang="en-AU" sz="3200" dirty="0" smtClean="0"/>
              <a:t>c) Egyptians </a:t>
            </a:r>
          </a:p>
          <a:p>
            <a:r>
              <a:rPr lang="en-AU" sz="3200" dirty="0" smtClean="0"/>
              <a:t>d) </a:t>
            </a:r>
            <a:r>
              <a:rPr lang="en-AU" sz="3200" dirty="0" err="1" smtClean="0"/>
              <a:t>Hivites</a:t>
            </a:r>
            <a:r>
              <a:rPr lang="en-AU" sz="3200" dirty="0" smtClean="0"/>
              <a:t> </a:t>
            </a:r>
            <a:endParaRPr lang="en-AU" sz="3200"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lstStyle/>
          <a:p>
            <a:pPr>
              <a:buNone/>
            </a:pPr>
            <a:r>
              <a:rPr lang="en-AU" dirty="0" smtClean="0"/>
              <a:t>28) About how tall was Goliath?  </a:t>
            </a:r>
          </a:p>
          <a:p>
            <a:pPr>
              <a:buNone/>
            </a:pPr>
            <a:endParaRPr lang="en-AU" dirty="0" smtClean="0"/>
          </a:p>
          <a:p>
            <a:pPr marL="514350" indent="-514350">
              <a:buFont typeface="+mj-lt"/>
              <a:buAutoNum type="alphaLcParenR"/>
            </a:pPr>
            <a:r>
              <a:rPr lang="en-AU" dirty="0" smtClean="0"/>
              <a:t>10 feet </a:t>
            </a:r>
          </a:p>
          <a:p>
            <a:pPr marL="514350" indent="-514350">
              <a:buFont typeface="+mj-lt"/>
              <a:buAutoNum type="alphaLcParenR"/>
            </a:pPr>
            <a:r>
              <a:rPr lang="en-AU" dirty="0" smtClean="0">
                <a:solidFill>
                  <a:srgbClr val="FF0000"/>
                </a:solidFill>
              </a:rPr>
              <a:t>13 feet </a:t>
            </a:r>
          </a:p>
          <a:p>
            <a:pPr marL="514350" indent="-514350">
              <a:buFont typeface="+mj-lt"/>
              <a:buAutoNum type="alphaLcParenR"/>
            </a:pPr>
            <a:r>
              <a:rPr lang="en-AU" dirty="0" smtClean="0"/>
              <a:t>15 feet </a:t>
            </a:r>
          </a:p>
          <a:p>
            <a:pPr marL="514350" indent="-514350">
              <a:buFont typeface="+mj-lt"/>
              <a:buAutoNum type="alphaLcParenR"/>
            </a:pPr>
            <a:r>
              <a:rPr lang="en-AU" dirty="0" smtClean="0"/>
              <a:t>20 feet </a:t>
            </a:r>
          </a:p>
          <a:p>
            <a:endParaRPr lang="en-AU"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a:xfrm>
            <a:off x="467544" y="332656"/>
            <a:ext cx="8229600" cy="4525963"/>
          </a:xfrm>
        </p:spPr>
        <p:txBody>
          <a:bodyPr>
            <a:normAutofit lnSpcReduction="10000"/>
          </a:bodyPr>
          <a:lstStyle/>
          <a:p>
            <a:endParaRPr lang="en-AU" dirty="0" smtClean="0"/>
          </a:p>
          <a:p>
            <a:pPr>
              <a:buNone/>
            </a:pPr>
            <a:r>
              <a:rPr lang="en-AU" dirty="0" smtClean="0"/>
              <a:t>29) How many days did Goliath challenge Israel to send a man to fight him?</a:t>
            </a:r>
          </a:p>
          <a:p>
            <a:pPr>
              <a:buNone/>
            </a:pPr>
            <a:endParaRPr lang="en-AU" dirty="0" smtClean="0"/>
          </a:p>
          <a:p>
            <a:pPr marL="514350" indent="-514350">
              <a:buFont typeface="+mj-lt"/>
              <a:buAutoNum type="alphaUcPeriod"/>
            </a:pPr>
            <a:r>
              <a:rPr lang="en-AU" dirty="0" smtClean="0"/>
              <a:t>2 days </a:t>
            </a:r>
          </a:p>
          <a:p>
            <a:pPr marL="514350" indent="-514350">
              <a:buFont typeface="+mj-lt"/>
              <a:buAutoNum type="alphaUcPeriod"/>
            </a:pPr>
            <a:r>
              <a:rPr lang="en-AU" dirty="0" smtClean="0"/>
              <a:t>13 days </a:t>
            </a:r>
          </a:p>
          <a:p>
            <a:pPr marL="514350" indent="-514350">
              <a:buFont typeface="+mj-lt"/>
              <a:buAutoNum type="alphaUcPeriod"/>
            </a:pPr>
            <a:r>
              <a:rPr lang="en-AU" dirty="0" smtClean="0">
                <a:solidFill>
                  <a:srgbClr val="FF0000"/>
                </a:solidFill>
              </a:rPr>
              <a:t>40 days </a:t>
            </a:r>
          </a:p>
          <a:p>
            <a:pPr marL="514350" indent="-514350">
              <a:buFont typeface="+mj-lt"/>
              <a:buAutoNum type="alphaUcPeriod"/>
            </a:pPr>
            <a:r>
              <a:rPr lang="en-AU" dirty="0" smtClean="0"/>
              <a:t>75 days </a:t>
            </a:r>
          </a:p>
          <a:p>
            <a:endParaRPr lang="en-AU"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pPr>
              <a:buNone/>
            </a:pPr>
            <a:r>
              <a:rPr lang="en-AU" dirty="0" smtClean="0"/>
              <a:t>30) In what book of the Bible is the story of David and Goliath?</a:t>
            </a:r>
          </a:p>
          <a:p>
            <a:pPr>
              <a:buNone/>
            </a:pPr>
            <a:endParaRPr lang="en-AU" dirty="0" smtClean="0"/>
          </a:p>
          <a:p>
            <a:pPr marL="514350" indent="-514350">
              <a:buFont typeface="+mj-lt"/>
              <a:buAutoNum type="alphaLcParenR"/>
            </a:pPr>
            <a:r>
              <a:rPr lang="en-AU" dirty="0" smtClean="0"/>
              <a:t>I Kings </a:t>
            </a:r>
          </a:p>
          <a:p>
            <a:pPr marL="514350" indent="-514350">
              <a:buFont typeface="+mj-lt"/>
              <a:buAutoNum type="alphaLcParenR"/>
            </a:pPr>
            <a:r>
              <a:rPr lang="en-AU" dirty="0" smtClean="0"/>
              <a:t>I Chronicles </a:t>
            </a:r>
          </a:p>
          <a:p>
            <a:pPr marL="514350" indent="-514350">
              <a:buFont typeface="+mj-lt"/>
              <a:buAutoNum type="alphaLcParenR"/>
            </a:pPr>
            <a:r>
              <a:rPr lang="en-AU" dirty="0" smtClean="0">
                <a:solidFill>
                  <a:srgbClr val="FF0000"/>
                </a:solidFill>
              </a:rPr>
              <a:t>I Samuel </a:t>
            </a:r>
          </a:p>
          <a:p>
            <a:pPr marL="514350" indent="-514350">
              <a:buFont typeface="+mj-lt"/>
              <a:buAutoNum type="alphaLcParenR"/>
            </a:pPr>
            <a:r>
              <a:rPr lang="en-AU" dirty="0" smtClean="0"/>
              <a:t>Ezra </a:t>
            </a:r>
          </a:p>
          <a:p>
            <a:endParaRPr lang="en-AU"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pPr marL="514350" indent="-514350">
              <a:buNone/>
            </a:pPr>
            <a:r>
              <a:rPr lang="en-AU" dirty="0" smtClean="0"/>
              <a:t>31) Which one of these did David not take into battle?</a:t>
            </a:r>
          </a:p>
          <a:p>
            <a:pPr marL="514350" indent="-514350">
              <a:buNone/>
            </a:pPr>
            <a:endParaRPr lang="en-AU" dirty="0" smtClean="0"/>
          </a:p>
          <a:p>
            <a:pPr marL="514350" indent="-514350">
              <a:buFont typeface="+mj-lt"/>
              <a:buAutoNum type="alphaLcParenR"/>
            </a:pPr>
            <a:r>
              <a:rPr lang="en-AU" dirty="0" smtClean="0">
                <a:solidFill>
                  <a:srgbClr val="FF0000"/>
                </a:solidFill>
              </a:rPr>
              <a:t>helmet </a:t>
            </a:r>
          </a:p>
          <a:p>
            <a:pPr marL="514350" indent="-514350">
              <a:buFont typeface="+mj-lt"/>
              <a:buAutoNum type="alphaLcParenR"/>
            </a:pPr>
            <a:r>
              <a:rPr lang="en-AU" dirty="0" smtClean="0"/>
              <a:t>staff </a:t>
            </a:r>
          </a:p>
          <a:p>
            <a:pPr marL="514350" indent="-514350">
              <a:buFont typeface="+mj-lt"/>
              <a:buAutoNum type="alphaLcParenR"/>
            </a:pPr>
            <a:r>
              <a:rPr lang="en-AU" dirty="0" smtClean="0"/>
              <a:t>five smooth stones </a:t>
            </a:r>
          </a:p>
          <a:p>
            <a:pPr marL="514350" indent="-514350">
              <a:buFont typeface="+mj-lt"/>
              <a:buAutoNum type="alphaLcParenR"/>
            </a:pPr>
            <a:r>
              <a:rPr lang="en-AU" dirty="0" smtClean="0"/>
              <a:t>shepherd's bag </a:t>
            </a:r>
          </a:p>
          <a:p>
            <a:endParaRPr lang="en-AU"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pPr>
              <a:buNone/>
            </a:pPr>
            <a:r>
              <a:rPr lang="en-AU" dirty="0" smtClean="0"/>
              <a:t>32) The armies that went to make war with Israel gathered together at </a:t>
            </a:r>
            <a:r>
              <a:rPr lang="en-AU" dirty="0" err="1" smtClean="0"/>
              <a:t>Shochoh</a:t>
            </a:r>
            <a:r>
              <a:rPr lang="en-AU" dirty="0" smtClean="0"/>
              <a:t>. Who did that land belong to?</a:t>
            </a:r>
          </a:p>
          <a:p>
            <a:pPr>
              <a:buNone/>
            </a:pPr>
            <a:endParaRPr lang="en-AU" dirty="0" smtClean="0"/>
          </a:p>
          <a:p>
            <a:pPr marL="514350" indent="-514350">
              <a:buFont typeface="+mj-lt"/>
              <a:buAutoNum type="alphaLcParenR"/>
            </a:pPr>
            <a:r>
              <a:rPr lang="en-AU" dirty="0" smtClean="0">
                <a:solidFill>
                  <a:srgbClr val="FF0000"/>
                </a:solidFill>
              </a:rPr>
              <a:t>Judah </a:t>
            </a:r>
          </a:p>
          <a:p>
            <a:pPr marL="514350" indent="-514350">
              <a:buFont typeface="+mj-lt"/>
              <a:buAutoNum type="alphaLcParenR"/>
            </a:pPr>
            <a:r>
              <a:rPr lang="en-AU" dirty="0" smtClean="0"/>
              <a:t>Simeon </a:t>
            </a:r>
          </a:p>
          <a:p>
            <a:pPr marL="514350" indent="-514350">
              <a:buFont typeface="+mj-lt"/>
              <a:buAutoNum type="alphaLcParenR"/>
            </a:pPr>
            <a:r>
              <a:rPr lang="en-AU" dirty="0" smtClean="0"/>
              <a:t>Levi </a:t>
            </a:r>
          </a:p>
          <a:p>
            <a:pPr marL="514350" indent="-514350">
              <a:buFont typeface="+mj-lt"/>
              <a:buAutoNum type="alphaLcParenR"/>
            </a:pPr>
            <a:r>
              <a:rPr lang="en-AU" dirty="0" smtClean="0"/>
              <a:t>Reuben </a:t>
            </a:r>
          </a:p>
          <a:p>
            <a:endParaRPr lang="en-AU"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pPr>
              <a:buNone/>
            </a:pPr>
            <a:r>
              <a:rPr lang="en-AU" dirty="0" smtClean="0"/>
              <a:t>33) David was a _____?</a:t>
            </a:r>
          </a:p>
          <a:p>
            <a:pPr>
              <a:buNone/>
            </a:pPr>
            <a:endParaRPr lang="en-AU" dirty="0" smtClean="0"/>
          </a:p>
          <a:p>
            <a:pPr marL="514350" indent="-514350">
              <a:buFont typeface="+mj-lt"/>
              <a:buAutoNum type="alphaLcParenR"/>
            </a:pPr>
            <a:r>
              <a:rPr lang="en-AU" dirty="0" smtClean="0"/>
              <a:t>farmer </a:t>
            </a:r>
          </a:p>
          <a:p>
            <a:pPr marL="514350" indent="-514350">
              <a:buFont typeface="+mj-lt"/>
              <a:buAutoNum type="alphaLcParenR"/>
            </a:pPr>
            <a:r>
              <a:rPr lang="en-AU" dirty="0" smtClean="0"/>
              <a:t>man of war </a:t>
            </a:r>
          </a:p>
          <a:p>
            <a:pPr marL="514350" indent="-514350">
              <a:buFont typeface="+mj-lt"/>
              <a:buAutoNum type="alphaLcParenR"/>
            </a:pPr>
            <a:r>
              <a:rPr lang="en-AU" dirty="0" smtClean="0">
                <a:solidFill>
                  <a:srgbClr val="FF0000"/>
                </a:solidFill>
              </a:rPr>
              <a:t>shepherd </a:t>
            </a:r>
          </a:p>
          <a:p>
            <a:pPr marL="514350" indent="-514350">
              <a:buFont typeface="+mj-lt"/>
              <a:buAutoNum type="alphaLcParenR"/>
            </a:pPr>
            <a:r>
              <a:rPr lang="en-AU" dirty="0" smtClean="0"/>
              <a:t>none of the above </a:t>
            </a:r>
          </a:p>
          <a:p>
            <a:endParaRPr lang="en-AU"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pPr>
              <a:buNone/>
            </a:pPr>
            <a:r>
              <a:rPr lang="en-AU" dirty="0" smtClean="0"/>
              <a:t>34) What did David use to kill Goliath?</a:t>
            </a:r>
          </a:p>
          <a:p>
            <a:pPr>
              <a:buNone/>
            </a:pPr>
            <a:endParaRPr lang="en-AU" dirty="0" smtClean="0"/>
          </a:p>
          <a:p>
            <a:pPr marL="514350" indent="-514350">
              <a:buFont typeface="+mj-lt"/>
              <a:buAutoNum type="alphaLcParenR"/>
            </a:pPr>
            <a:r>
              <a:rPr lang="en-AU" dirty="0" smtClean="0"/>
              <a:t>sword </a:t>
            </a:r>
          </a:p>
          <a:p>
            <a:pPr marL="514350" indent="-514350">
              <a:buFont typeface="+mj-lt"/>
              <a:buAutoNum type="alphaLcParenR"/>
            </a:pPr>
            <a:r>
              <a:rPr lang="en-AU" dirty="0" smtClean="0"/>
              <a:t>spear </a:t>
            </a:r>
          </a:p>
          <a:p>
            <a:pPr marL="514350" indent="-514350">
              <a:buFont typeface="+mj-lt"/>
              <a:buAutoNum type="alphaLcParenR"/>
            </a:pPr>
            <a:r>
              <a:rPr lang="en-AU" dirty="0" smtClean="0"/>
              <a:t>gun </a:t>
            </a:r>
          </a:p>
          <a:p>
            <a:pPr marL="514350" indent="-514350">
              <a:buFont typeface="+mj-lt"/>
              <a:buAutoNum type="alphaLcParenR"/>
            </a:pPr>
            <a:r>
              <a:rPr lang="en-AU" dirty="0" smtClean="0">
                <a:solidFill>
                  <a:srgbClr val="FF0000"/>
                </a:solidFill>
              </a:rPr>
              <a:t>stone </a:t>
            </a:r>
          </a:p>
          <a:p>
            <a:endParaRPr lang="en-AU"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lstStyle/>
          <a:p>
            <a:pPr>
              <a:buNone/>
            </a:pPr>
            <a:r>
              <a:rPr lang="en-AU" dirty="0" smtClean="0"/>
              <a:t>35) Where did David fatally wound Goliath?</a:t>
            </a:r>
          </a:p>
          <a:p>
            <a:pPr>
              <a:buNone/>
            </a:pPr>
            <a:endParaRPr lang="en-AU" dirty="0" smtClean="0"/>
          </a:p>
          <a:p>
            <a:pPr marL="514350" indent="-514350">
              <a:buFont typeface="+mj-lt"/>
              <a:buAutoNum type="alphaLcParenR"/>
            </a:pPr>
            <a:r>
              <a:rPr lang="en-AU" dirty="0" smtClean="0">
                <a:solidFill>
                  <a:srgbClr val="FF0000"/>
                </a:solidFill>
              </a:rPr>
              <a:t>forehead </a:t>
            </a:r>
          </a:p>
          <a:p>
            <a:pPr marL="514350" indent="-514350">
              <a:buFont typeface="+mj-lt"/>
              <a:buAutoNum type="alphaLcParenR"/>
            </a:pPr>
            <a:r>
              <a:rPr lang="en-AU" dirty="0" smtClean="0"/>
              <a:t>chest </a:t>
            </a:r>
          </a:p>
          <a:p>
            <a:pPr marL="514350" indent="-514350">
              <a:buFont typeface="+mj-lt"/>
              <a:buAutoNum type="alphaLcParenR"/>
            </a:pPr>
            <a:r>
              <a:rPr lang="en-AU" dirty="0" smtClean="0"/>
              <a:t>arm </a:t>
            </a:r>
          </a:p>
          <a:p>
            <a:pPr marL="514350" indent="-514350">
              <a:buFont typeface="+mj-lt"/>
              <a:buAutoNum type="alphaLcParenR"/>
            </a:pPr>
            <a:r>
              <a:rPr lang="en-AU" dirty="0" smtClean="0"/>
              <a:t>leg </a:t>
            </a:r>
            <a:endParaRPr lang="en-AU"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pPr>
              <a:buNone/>
            </a:pPr>
            <a:r>
              <a:rPr lang="en-AU" dirty="0" smtClean="0"/>
              <a:t>36) Why was David, who was a youth, the one that went to fight Goliath?</a:t>
            </a:r>
          </a:p>
          <a:p>
            <a:pPr marL="514350" indent="-514350">
              <a:buFont typeface="+mj-lt"/>
              <a:buAutoNum type="alphaLcParenR"/>
            </a:pPr>
            <a:r>
              <a:rPr lang="en-AU" dirty="0" smtClean="0"/>
              <a:t>he was the best they had </a:t>
            </a:r>
          </a:p>
          <a:p>
            <a:pPr marL="514350" indent="-514350">
              <a:buFont typeface="+mj-lt"/>
              <a:buAutoNum type="alphaLcParenR"/>
            </a:pPr>
            <a:r>
              <a:rPr lang="en-AU" dirty="0" smtClean="0">
                <a:solidFill>
                  <a:srgbClr val="FF0000"/>
                </a:solidFill>
              </a:rPr>
              <a:t>all the men of Israel were afraid of Goliath </a:t>
            </a:r>
          </a:p>
          <a:p>
            <a:pPr marL="514350" indent="-514350">
              <a:buFont typeface="+mj-lt"/>
              <a:buAutoNum type="alphaLcParenR"/>
            </a:pPr>
            <a:r>
              <a:rPr lang="en-AU" dirty="0" smtClean="0"/>
              <a:t>the men of Israel forced him to </a:t>
            </a:r>
          </a:p>
          <a:p>
            <a:pPr marL="514350" indent="-514350">
              <a:buFont typeface="+mj-lt"/>
              <a:buAutoNum type="alphaLcParenR"/>
            </a:pPr>
            <a:r>
              <a:rPr lang="en-AU" dirty="0" smtClean="0"/>
              <a:t>none of the above </a:t>
            </a:r>
          </a:p>
          <a:p>
            <a:endParaRPr lang="en-A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052736"/>
            <a:ext cx="6400800" cy="4586064"/>
          </a:xfrm>
        </p:spPr>
        <p:txBody>
          <a:bodyPr/>
          <a:lstStyle/>
          <a:p>
            <a:pPr algn="l"/>
            <a:r>
              <a:rPr lang="en-AU" dirty="0" smtClean="0"/>
              <a:t>4) Blessed are the _____: for they shall obtain mercy.</a:t>
            </a:r>
          </a:p>
          <a:p>
            <a:pPr algn="l"/>
            <a:endParaRPr lang="en-AU" dirty="0" smtClean="0"/>
          </a:p>
          <a:p>
            <a:pPr algn="l"/>
            <a:r>
              <a:rPr lang="en-AU" dirty="0" smtClean="0"/>
              <a:t>a) meek</a:t>
            </a:r>
          </a:p>
          <a:p>
            <a:pPr algn="l"/>
            <a:r>
              <a:rPr lang="en-AU" dirty="0" smtClean="0"/>
              <a:t>b) peacemakers</a:t>
            </a:r>
          </a:p>
          <a:p>
            <a:pPr algn="l"/>
            <a:r>
              <a:rPr lang="en-AU" dirty="0" smtClean="0"/>
              <a:t>c) poor in spirit</a:t>
            </a:r>
          </a:p>
          <a:p>
            <a:pPr algn="l"/>
            <a:r>
              <a:rPr lang="en-AU" dirty="0" smtClean="0"/>
              <a:t>d) merciful</a:t>
            </a:r>
            <a:endParaRPr lang="en-AU"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pPr>
              <a:buNone/>
            </a:pPr>
            <a:r>
              <a:rPr lang="en-AU" dirty="0" smtClean="0"/>
              <a:t>37) Before David killed Goliath, he also killed _____?</a:t>
            </a:r>
          </a:p>
          <a:p>
            <a:pPr marL="514350" indent="-514350">
              <a:buFont typeface="+mj-lt"/>
              <a:buAutoNum type="alphaLcParenR"/>
            </a:pPr>
            <a:r>
              <a:rPr lang="en-AU" dirty="0" smtClean="0"/>
              <a:t>lion </a:t>
            </a:r>
          </a:p>
          <a:p>
            <a:pPr marL="514350" indent="-514350">
              <a:buFont typeface="+mj-lt"/>
              <a:buAutoNum type="alphaLcParenR"/>
            </a:pPr>
            <a:r>
              <a:rPr lang="en-AU" dirty="0" smtClean="0"/>
              <a:t>bear </a:t>
            </a:r>
          </a:p>
          <a:p>
            <a:pPr marL="514350" indent="-514350">
              <a:buFont typeface="+mj-lt"/>
              <a:buAutoNum type="alphaLcParenR"/>
            </a:pPr>
            <a:r>
              <a:rPr lang="en-AU" dirty="0" smtClean="0">
                <a:solidFill>
                  <a:srgbClr val="FF0000"/>
                </a:solidFill>
              </a:rPr>
              <a:t>both a and b </a:t>
            </a:r>
          </a:p>
          <a:p>
            <a:pPr marL="514350" indent="-514350">
              <a:buFont typeface="+mj-lt"/>
              <a:buAutoNum type="alphaLcParenR"/>
            </a:pPr>
            <a:r>
              <a:rPr lang="en-AU" dirty="0" smtClean="0"/>
              <a:t>none of the above </a:t>
            </a:r>
          </a:p>
          <a:p>
            <a:endParaRPr lang="en-AU"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pPr>
              <a:buNone/>
            </a:pPr>
            <a:r>
              <a:rPr lang="en-AU" dirty="0" smtClean="0"/>
              <a:t>38) It was because of David's _____ that God delivered Goliath into his hand.</a:t>
            </a:r>
          </a:p>
          <a:p>
            <a:pPr marL="514350" indent="-514350">
              <a:buFont typeface="+mj-lt"/>
              <a:buAutoNum type="alphaLcParenR"/>
            </a:pPr>
            <a:r>
              <a:rPr lang="en-AU" dirty="0" smtClean="0"/>
              <a:t>works </a:t>
            </a:r>
          </a:p>
          <a:p>
            <a:pPr marL="514350" indent="-514350">
              <a:buFont typeface="+mj-lt"/>
              <a:buAutoNum type="alphaLcParenR"/>
            </a:pPr>
            <a:r>
              <a:rPr lang="en-AU" dirty="0" smtClean="0"/>
              <a:t>obedience </a:t>
            </a:r>
          </a:p>
          <a:p>
            <a:pPr marL="514350" indent="-514350">
              <a:buFont typeface="+mj-lt"/>
              <a:buAutoNum type="alphaLcParenR"/>
            </a:pPr>
            <a:r>
              <a:rPr lang="en-AU" dirty="0" smtClean="0"/>
              <a:t>strength </a:t>
            </a:r>
          </a:p>
          <a:p>
            <a:pPr marL="514350" indent="-514350">
              <a:buFont typeface="+mj-lt"/>
              <a:buAutoNum type="alphaLcParenR"/>
            </a:pPr>
            <a:r>
              <a:rPr lang="en-AU" dirty="0" smtClean="0">
                <a:solidFill>
                  <a:srgbClr val="FF0000"/>
                </a:solidFill>
              </a:rPr>
              <a:t>faith </a:t>
            </a:r>
            <a:endParaRPr lang="en-AU" dirty="0">
              <a:solidFill>
                <a:srgbClr val="FF0000"/>
              </a:solidFill>
            </a:endParaRP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pPr>
              <a:buNone/>
            </a:pPr>
            <a:r>
              <a:rPr lang="en-AU" dirty="0" smtClean="0"/>
              <a:t>39) After David killed Goliath, what did he do?</a:t>
            </a:r>
          </a:p>
          <a:p>
            <a:pPr>
              <a:buNone/>
            </a:pPr>
            <a:endParaRPr lang="en-AU" dirty="0" smtClean="0"/>
          </a:p>
          <a:p>
            <a:pPr marL="514350" indent="-514350">
              <a:buFont typeface="+mj-lt"/>
              <a:buAutoNum type="alphaLcParenR"/>
            </a:pPr>
            <a:r>
              <a:rPr lang="en-AU" dirty="0" smtClean="0"/>
              <a:t>had a party </a:t>
            </a:r>
          </a:p>
          <a:p>
            <a:pPr marL="514350" indent="-514350">
              <a:buFont typeface="+mj-lt"/>
              <a:buAutoNum type="alphaLcParenR"/>
            </a:pPr>
            <a:r>
              <a:rPr lang="en-AU" dirty="0" smtClean="0"/>
              <a:t>worshipped God </a:t>
            </a:r>
          </a:p>
          <a:p>
            <a:pPr marL="514350" indent="-514350">
              <a:buFont typeface="+mj-lt"/>
              <a:buAutoNum type="alphaLcParenR"/>
            </a:pPr>
            <a:r>
              <a:rPr lang="en-AU" dirty="0" smtClean="0">
                <a:solidFill>
                  <a:srgbClr val="FF0000"/>
                </a:solidFill>
              </a:rPr>
              <a:t>cut off Goliath's head </a:t>
            </a:r>
          </a:p>
          <a:p>
            <a:pPr marL="514350" indent="-514350">
              <a:buFont typeface="+mj-lt"/>
              <a:buAutoNum type="alphaLcParenR"/>
            </a:pPr>
            <a:r>
              <a:rPr lang="en-AU" dirty="0" smtClean="0"/>
              <a:t>ran to tell his dad the good news </a:t>
            </a:r>
          </a:p>
          <a:p>
            <a:endParaRPr lang="en-AU"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pPr>
              <a:buNone/>
            </a:pPr>
            <a:r>
              <a:rPr lang="en-AU" dirty="0" smtClean="0"/>
              <a:t>40) "The Lord </a:t>
            </a:r>
            <a:r>
              <a:rPr lang="en-AU" dirty="0" err="1" smtClean="0"/>
              <a:t>knoweth</a:t>
            </a:r>
            <a:r>
              <a:rPr lang="en-AU" dirty="0" smtClean="0"/>
              <a:t> how to deliver the _____ out of temptations.“</a:t>
            </a:r>
          </a:p>
          <a:p>
            <a:pPr>
              <a:buNone/>
            </a:pPr>
            <a:endParaRPr lang="en-AU" dirty="0" smtClean="0"/>
          </a:p>
          <a:p>
            <a:pPr marL="514350" indent="-514350">
              <a:buFont typeface="+mj-lt"/>
              <a:buAutoNum type="alphaLcParenR"/>
            </a:pPr>
            <a:r>
              <a:rPr lang="en-AU" dirty="0" smtClean="0"/>
              <a:t>righteous </a:t>
            </a:r>
          </a:p>
          <a:p>
            <a:pPr marL="514350" indent="-514350">
              <a:buFont typeface="+mj-lt"/>
              <a:buAutoNum type="alphaLcParenR"/>
            </a:pPr>
            <a:r>
              <a:rPr lang="en-AU" dirty="0" smtClean="0"/>
              <a:t>faithful </a:t>
            </a:r>
          </a:p>
          <a:p>
            <a:pPr marL="514350" indent="-514350">
              <a:buFont typeface="+mj-lt"/>
              <a:buAutoNum type="alphaLcParenR"/>
            </a:pPr>
            <a:r>
              <a:rPr lang="en-AU" dirty="0" smtClean="0"/>
              <a:t>believer </a:t>
            </a:r>
          </a:p>
          <a:p>
            <a:pPr marL="514350" indent="-514350">
              <a:buFont typeface="+mj-lt"/>
              <a:buAutoNum type="alphaLcParenR"/>
            </a:pPr>
            <a:r>
              <a:rPr lang="en-AU" dirty="0" smtClean="0">
                <a:solidFill>
                  <a:srgbClr val="FF0000"/>
                </a:solidFill>
              </a:rPr>
              <a:t>godly </a:t>
            </a:r>
          </a:p>
          <a:p>
            <a:endParaRPr lang="en-AU"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4" name="Rectangle 3"/>
          <p:cNvSpPr/>
          <p:nvPr/>
        </p:nvSpPr>
        <p:spPr>
          <a:xfrm>
            <a:off x="539552" y="1628800"/>
            <a:ext cx="8172400" cy="3970318"/>
          </a:xfrm>
          <a:prstGeom prst="rect">
            <a:avLst/>
          </a:prstGeom>
        </p:spPr>
        <p:txBody>
          <a:bodyPr wrap="square">
            <a:spAutoFit/>
          </a:bodyPr>
          <a:lstStyle/>
          <a:p>
            <a:r>
              <a:rPr lang="en-AU" sz="3600" dirty="0" smtClean="0"/>
              <a:t>41) "Even so faith, if it hath not _____ , is dead, being alone.“</a:t>
            </a:r>
          </a:p>
          <a:p>
            <a:endParaRPr lang="en-AU" sz="3600" dirty="0" smtClean="0"/>
          </a:p>
          <a:p>
            <a:pPr marL="742950" indent="-742950">
              <a:buFont typeface="+mj-lt"/>
              <a:buAutoNum type="alphaLcParenR"/>
            </a:pPr>
            <a:r>
              <a:rPr lang="en-AU" sz="3600" dirty="0" smtClean="0"/>
              <a:t>love </a:t>
            </a:r>
          </a:p>
          <a:p>
            <a:pPr marL="742950" indent="-742950">
              <a:buFont typeface="+mj-lt"/>
              <a:buAutoNum type="alphaLcParenR"/>
            </a:pPr>
            <a:r>
              <a:rPr lang="en-AU" sz="3600" dirty="0" smtClean="0"/>
              <a:t>grace </a:t>
            </a:r>
          </a:p>
          <a:p>
            <a:pPr marL="742950" indent="-742950">
              <a:buFont typeface="+mj-lt"/>
              <a:buAutoNum type="alphaLcParenR"/>
            </a:pPr>
            <a:r>
              <a:rPr lang="en-AU" sz="3600" dirty="0" smtClean="0">
                <a:solidFill>
                  <a:srgbClr val="FF0000"/>
                </a:solidFill>
              </a:rPr>
              <a:t>works </a:t>
            </a:r>
          </a:p>
          <a:p>
            <a:pPr marL="742950" indent="-742950">
              <a:buFont typeface="+mj-lt"/>
              <a:buAutoNum type="alphaLcParenR"/>
            </a:pPr>
            <a:r>
              <a:rPr lang="en-AU" sz="3600" dirty="0" smtClean="0"/>
              <a:t>acts </a:t>
            </a: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normAutofit/>
          </a:bodyPr>
          <a:lstStyle/>
          <a:p>
            <a:pPr>
              <a:buNone/>
            </a:pPr>
            <a:r>
              <a:rPr lang="en-AU" dirty="0" smtClean="0"/>
              <a:t>42) Nebuchadnezzar was king of this city.</a:t>
            </a:r>
          </a:p>
          <a:p>
            <a:pPr>
              <a:buNone/>
            </a:pPr>
            <a:endParaRPr lang="en-AU" dirty="0" smtClean="0"/>
          </a:p>
          <a:p>
            <a:pPr marL="514350" indent="-514350">
              <a:buFont typeface="+mj-lt"/>
              <a:buAutoNum type="alphaLcParenR"/>
            </a:pPr>
            <a:r>
              <a:rPr lang="en-AU" dirty="0" smtClean="0"/>
              <a:t>Judah </a:t>
            </a:r>
          </a:p>
          <a:p>
            <a:pPr marL="514350" indent="-514350">
              <a:buFont typeface="+mj-lt"/>
              <a:buAutoNum type="alphaLcParenR"/>
            </a:pPr>
            <a:r>
              <a:rPr lang="en-AU" dirty="0" smtClean="0"/>
              <a:t>Israel </a:t>
            </a:r>
          </a:p>
          <a:p>
            <a:pPr marL="514350" indent="-514350">
              <a:buFont typeface="+mj-lt"/>
              <a:buAutoNum type="alphaLcParenR"/>
            </a:pPr>
            <a:r>
              <a:rPr lang="en-AU" dirty="0" smtClean="0">
                <a:solidFill>
                  <a:srgbClr val="FF0000"/>
                </a:solidFill>
              </a:rPr>
              <a:t>Babylon</a:t>
            </a:r>
            <a:r>
              <a:rPr lang="en-AU" dirty="0" smtClean="0"/>
              <a:t> </a:t>
            </a:r>
          </a:p>
          <a:p>
            <a:pPr marL="514350" indent="-514350">
              <a:buFont typeface="+mj-lt"/>
              <a:buAutoNum type="alphaLcParenR"/>
            </a:pPr>
            <a:r>
              <a:rPr lang="en-AU" dirty="0" smtClean="0"/>
              <a:t>Persia </a:t>
            </a:r>
          </a:p>
          <a:p>
            <a:endParaRPr lang="en-AU" dirty="0" smtClean="0"/>
          </a:p>
          <a:p>
            <a:endParaRPr lang="en-AU"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normAutofit/>
          </a:bodyPr>
          <a:lstStyle/>
          <a:p>
            <a:pPr>
              <a:buNone/>
            </a:pPr>
            <a:r>
              <a:rPr lang="en-AU" dirty="0" smtClean="0"/>
              <a:t>43) Esau is also known as _____.</a:t>
            </a:r>
          </a:p>
          <a:p>
            <a:pPr>
              <a:buNone/>
            </a:pPr>
            <a:endParaRPr lang="en-AU" dirty="0" smtClean="0"/>
          </a:p>
          <a:p>
            <a:pPr marL="514350" indent="-514350">
              <a:buFont typeface="+mj-lt"/>
              <a:buAutoNum type="alphaLcParenR"/>
            </a:pPr>
            <a:r>
              <a:rPr lang="en-AU" dirty="0" smtClean="0"/>
              <a:t>Daniel </a:t>
            </a:r>
          </a:p>
          <a:p>
            <a:pPr marL="514350" indent="-514350">
              <a:buFont typeface="+mj-lt"/>
              <a:buAutoNum type="alphaLcParenR"/>
            </a:pPr>
            <a:r>
              <a:rPr lang="en-AU" dirty="0" smtClean="0">
                <a:solidFill>
                  <a:srgbClr val="FF0000"/>
                </a:solidFill>
              </a:rPr>
              <a:t>Edom </a:t>
            </a:r>
          </a:p>
          <a:p>
            <a:pPr marL="514350" indent="-514350">
              <a:buFont typeface="+mj-lt"/>
              <a:buAutoNum type="alphaLcParenR"/>
            </a:pPr>
            <a:r>
              <a:rPr lang="en-AU" dirty="0" smtClean="0"/>
              <a:t>Babylon </a:t>
            </a:r>
          </a:p>
          <a:p>
            <a:pPr marL="514350" indent="-514350">
              <a:buFont typeface="+mj-lt"/>
              <a:buAutoNum type="alphaLcParenR"/>
            </a:pPr>
            <a:r>
              <a:rPr lang="en-AU" dirty="0" smtClean="0"/>
              <a:t>Elmore </a:t>
            </a:r>
          </a:p>
          <a:p>
            <a:endParaRPr lang="en-AU" dirty="0" smtClean="0"/>
          </a:p>
          <a:p>
            <a:endParaRPr lang="en-AU" dirty="0" smtClean="0"/>
          </a:p>
          <a:p>
            <a:endParaRPr lang="en-AU"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normAutofit/>
          </a:bodyPr>
          <a:lstStyle/>
          <a:p>
            <a:pPr>
              <a:buNone/>
            </a:pPr>
            <a:r>
              <a:rPr lang="en-AU" dirty="0" smtClean="0"/>
              <a:t>44) Christ said that He came to call the _____ to repentance.</a:t>
            </a:r>
          </a:p>
          <a:p>
            <a:pPr marL="514350" indent="-514350">
              <a:buFont typeface="+mj-lt"/>
              <a:buAutoNum type="alphaLcParenR"/>
            </a:pPr>
            <a:r>
              <a:rPr lang="en-AU" dirty="0" smtClean="0">
                <a:solidFill>
                  <a:srgbClr val="FF0000"/>
                </a:solidFill>
              </a:rPr>
              <a:t>sinners </a:t>
            </a:r>
          </a:p>
          <a:p>
            <a:pPr marL="514350" indent="-514350">
              <a:buFont typeface="+mj-lt"/>
              <a:buAutoNum type="alphaLcParenR"/>
            </a:pPr>
            <a:r>
              <a:rPr lang="en-AU" dirty="0" smtClean="0"/>
              <a:t>righteous </a:t>
            </a:r>
          </a:p>
          <a:p>
            <a:pPr marL="514350" indent="-514350">
              <a:buFont typeface="+mj-lt"/>
              <a:buAutoNum type="alphaLcParenR"/>
            </a:pPr>
            <a:r>
              <a:rPr lang="en-AU" dirty="0" smtClean="0"/>
              <a:t>Jews </a:t>
            </a:r>
          </a:p>
          <a:p>
            <a:pPr marL="514350" indent="-514350">
              <a:buFont typeface="+mj-lt"/>
              <a:buAutoNum type="alphaLcParenR"/>
            </a:pPr>
            <a:r>
              <a:rPr lang="en-AU" dirty="0" smtClean="0"/>
              <a:t>Israel </a:t>
            </a: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pPr>
              <a:buNone/>
            </a:pPr>
            <a:r>
              <a:rPr lang="en-AU" dirty="0" smtClean="0"/>
              <a:t>45)  Christ said to render to Caesar what is Caesar's. What did He say we should render to God?</a:t>
            </a:r>
          </a:p>
          <a:p>
            <a:pPr marL="514350" indent="-514350">
              <a:buFont typeface="+mj-lt"/>
              <a:buAutoNum type="alphaLcParenR"/>
            </a:pPr>
            <a:r>
              <a:rPr lang="en-AU" dirty="0" smtClean="0"/>
              <a:t>love </a:t>
            </a:r>
          </a:p>
          <a:p>
            <a:pPr marL="514350" indent="-514350">
              <a:buFont typeface="+mj-lt"/>
              <a:buAutoNum type="alphaLcParenR"/>
            </a:pPr>
            <a:r>
              <a:rPr lang="en-AU" dirty="0" smtClean="0">
                <a:solidFill>
                  <a:srgbClr val="FF0000"/>
                </a:solidFill>
              </a:rPr>
              <a:t>things that are God's </a:t>
            </a:r>
          </a:p>
          <a:p>
            <a:pPr marL="514350" indent="-514350">
              <a:buFont typeface="+mj-lt"/>
              <a:buAutoNum type="alphaLcParenR"/>
            </a:pPr>
            <a:r>
              <a:rPr lang="en-AU" dirty="0" smtClean="0"/>
              <a:t>faith </a:t>
            </a:r>
          </a:p>
          <a:p>
            <a:pPr marL="514350" indent="-514350">
              <a:buFont typeface="+mj-lt"/>
              <a:buAutoNum type="alphaLcParenR"/>
            </a:pPr>
            <a:r>
              <a:rPr lang="en-AU" dirty="0" smtClean="0"/>
              <a:t>obedience</a:t>
            </a:r>
          </a:p>
          <a:p>
            <a:pPr marL="514350" indent="-514350">
              <a:buFont typeface="+mj-lt"/>
              <a:buAutoNum type="alphaLcParenR"/>
            </a:pPr>
            <a:endParaRPr lang="en-AU"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Sunday School Quiz&amp;quot;&quot;/&gt;&lt;property id=&quot;20307&quot; value=&quot;256&quot;/&gt;&lt;/object&gt;&lt;object type=&quot;3&quot; unique_id=&quot;10005&quot;&gt;&lt;property id=&quot;20148&quot; value=&quot;5&quot;/&gt;&lt;property id=&quot;20300&quot; value=&quot;Slide 2&quot;/&gt;&lt;property id=&quot;20307&quot; value=&quot;291&quot;/&gt;&lt;/object&gt;&lt;object type=&quot;3&quot; unique_id=&quot;10006&quot;&gt;&lt;property id=&quot;20148&quot; value=&quot;5&quot;/&gt;&lt;property id=&quot;20300&quot; value=&quot;Slide 3&quot;/&gt;&lt;property id=&quot;20307&quot; value=&quot;289&quot;/&gt;&lt;/object&gt;&lt;object type=&quot;3&quot; unique_id=&quot;10007&quot;&gt;&lt;property id=&quot;20148&quot; value=&quot;5&quot;/&gt;&lt;property id=&quot;20300&quot; value=&quot;Slide 4&quot;/&gt;&lt;property id=&quot;20307&quot; value=&quot;290&quot;/&gt;&lt;/object&gt;&lt;object type=&quot;3&quot; unique_id=&quot;10008&quot;&gt;&lt;property id=&quot;20148&quot; value=&quot;5&quot;/&gt;&lt;property id=&quot;20300&quot; value=&quot;Slide 5&quot;/&gt;&lt;property id=&quot;20307&quot; value=&quot;258&quot;/&gt;&lt;/object&gt;&lt;object type=&quot;3&quot; unique_id=&quot;10009&quot;&gt;&lt;property id=&quot;20148&quot; value=&quot;5&quot;/&gt;&lt;property id=&quot;20300&quot; value=&quot;Slide 6&quot;/&gt;&lt;property id=&quot;20307&quot; value=&quot;259&quot;/&gt;&lt;/object&gt;&lt;object type=&quot;3&quot; unique_id=&quot;10010&quot;&gt;&lt;property id=&quot;20148&quot; value=&quot;5&quot;/&gt;&lt;property id=&quot;20300&quot; value=&quot;Slide 7&quot;/&gt;&lt;property id=&quot;20307&quot; value=&quot;260&quot;/&gt;&lt;/object&gt;&lt;object type=&quot;3&quot; unique_id=&quot;10011&quot;&gt;&lt;property id=&quot;20148&quot; value=&quot;5&quot;/&gt;&lt;property id=&quot;20300&quot; value=&quot;Slide 8&quot;/&gt;&lt;property id=&quot;20307&quot; value=&quot;261&quot;/&gt;&lt;/object&gt;&lt;object type=&quot;3&quot; unique_id=&quot;10012&quot;&gt;&lt;property id=&quot;20148&quot; value=&quot;5&quot;/&gt;&lt;property id=&quot;20300&quot; value=&quot;Slide 9&quot;/&gt;&lt;property id=&quot;20307&quot; value=&quot;262&quot;/&gt;&lt;/object&gt;&lt;object type=&quot;3&quot; unique_id=&quot;10013&quot;&gt;&lt;property id=&quot;20148&quot; value=&quot;5&quot;/&gt;&lt;property id=&quot;20300&quot; value=&quot;Slide 10&quot;/&gt;&lt;property id=&quot;20307&quot; value=&quot;263&quot;/&gt;&lt;/object&gt;&lt;object type=&quot;3&quot; unique_id=&quot;10014&quot;&gt;&lt;property id=&quot;20148&quot; value=&quot;5&quot;/&gt;&lt;property id=&quot;20300&quot; value=&quot;Slide 11&quot;/&gt;&lt;property id=&quot;20307&quot; value=&quot;264&quot;/&gt;&lt;/object&gt;&lt;object type=&quot;3&quot; unique_id=&quot;10015&quot;&gt;&lt;property id=&quot;20148&quot; value=&quot;5&quot;/&gt;&lt;property id=&quot;20300&quot; value=&quot;Slide 12&quot;/&gt;&lt;property id=&quot;20307&quot; value=&quot;265&quot;/&gt;&lt;/object&gt;&lt;object type=&quot;3&quot; unique_id=&quot;10016&quot;&gt;&lt;property id=&quot;20148&quot; value=&quot;5&quot;/&gt;&lt;property id=&quot;20300&quot; value=&quot;Slide 13&quot;/&gt;&lt;property id=&quot;20307&quot; value=&quot;266&quot;/&gt;&lt;/object&gt;&lt;object type=&quot;3&quot; unique_id=&quot;10017&quot;&gt;&lt;property id=&quot;20148&quot; value=&quot;5&quot;/&gt;&lt;property id=&quot;20300&quot; value=&quot;Slide 14&quot;/&gt;&lt;property id=&quot;20307&quot; value=&quot;267&quot;/&gt;&lt;/object&gt;&lt;object type=&quot;3&quot; unique_id=&quot;10018&quot;&gt;&lt;property id=&quot;20148&quot; value=&quot;5&quot;/&gt;&lt;property id=&quot;20300&quot; value=&quot;Slide 15&quot;/&gt;&lt;property id=&quot;20307&quot; value=&quot;268&quot;/&gt;&lt;/object&gt;&lt;object type=&quot;3&quot; unique_id=&quot;10019&quot;&gt;&lt;property id=&quot;20148&quot; value=&quot;5&quot;/&gt;&lt;property id=&quot;20300&quot; value=&quot;Slide 16&quot;/&gt;&lt;property id=&quot;20307&quot; value=&quot;270&quot;/&gt;&lt;/object&gt;&lt;object type=&quot;3&quot; unique_id=&quot;10020&quot;&gt;&lt;property id=&quot;20148&quot; value=&quot;5&quot;/&gt;&lt;property id=&quot;20300&quot; value=&quot;Slide 17&quot;/&gt;&lt;property id=&quot;20307&quot; value=&quot;271&quot;/&gt;&lt;/object&gt;&lt;object type=&quot;3&quot; unique_id=&quot;10021&quot;&gt;&lt;property id=&quot;20148&quot; value=&quot;5&quot;/&gt;&lt;property id=&quot;20300&quot; value=&quot;Slide 18&quot;/&gt;&lt;property id=&quot;20307&quot; value=&quot;272&quot;/&gt;&lt;/object&gt;&lt;object type=&quot;3&quot; unique_id=&quot;10022&quot;&gt;&lt;property id=&quot;20148&quot; value=&quot;5&quot;/&gt;&lt;property id=&quot;20300&quot; value=&quot;Slide 19&quot;/&gt;&lt;property id=&quot;20307&quot; value=&quot;273&quot;/&gt;&lt;/object&gt;&lt;object type=&quot;3&quot; unique_id=&quot;10023&quot;&gt;&lt;property id=&quot;20148&quot; value=&quot;5&quot;/&gt;&lt;property id=&quot;20300&quot; value=&quot;Slide 20 - &amp;quot;Answers&amp;quot;&quot;/&gt;&lt;property id=&quot;20307&quot; value=&quot;292&quot;/&gt;&lt;/object&gt;&lt;object type=&quot;3&quot; unique_id=&quot;10024&quot;&gt;&lt;property id=&quot;20148&quot; value=&quot;5&quot;/&gt;&lt;property id=&quot;20300&quot; value=&quot;Slide 21&quot;/&gt;&lt;property id=&quot;20307&quot; value=&quot;274&quot;/&gt;&lt;/object&gt;&lt;object type=&quot;3&quot; unique_id=&quot;10025&quot;&gt;&lt;property id=&quot;20148&quot; value=&quot;5&quot;/&gt;&lt;property id=&quot;20300&quot; value=&quot;Slide 22&quot;/&gt;&lt;property id=&quot;20307&quot; value=&quot;275&quot;/&gt;&lt;/object&gt;&lt;object type=&quot;3&quot; unique_id=&quot;10026&quot;&gt;&lt;property id=&quot;20148&quot; value=&quot;5&quot;/&gt;&lt;property id=&quot;20300&quot; value=&quot;Slide 23&quot;/&gt;&lt;property id=&quot;20307&quot; value=&quot;276&quot;/&gt;&lt;/object&gt;&lt;object type=&quot;3&quot; unique_id=&quot;10027&quot;&gt;&lt;property id=&quot;20148&quot; value=&quot;5&quot;/&gt;&lt;property id=&quot;20300&quot; value=&quot;Slide 24&quot;/&gt;&lt;property id=&quot;20307&quot; value=&quot;277&quot;/&gt;&lt;/object&gt;&lt;object type=&quot;3&quot; unique_id=&quot;10028&quot;&gt;&lt;property id=&quot;20148&quot; value=&quot;5&quot;/&gt;&lt;property id=&quot;20300&quot; value=&quot;Slide 25&quot;/&gt;&lt;property id=&quot;20307&quot; value=&quot;278&quot;/&gt;&lt;/object&gt;&lt;object type=&quot;3&quot; unique_id=&quot;10029&quot;&gt;&lt;property id=&quot;20148&quot; value=&quot;5&quot;/&gt;&lt;property id=&quot;20300&quot; value=&quot;Slide 26&quot;/&gt;&lt;property id=&quot;20307&quot; value=&quot;279&quot;/&gt;&lt;/object&gt;&lt;object type=&quot;3&quot; unique_id=&quot;10030&quot;&gt;&lt;property id=&quot;20148&quot; value=&quot;5&quot;/&gt;&lt;property id=&quot;20300&quot; value=&quot;Slide 27&quot;/&gt;&lt;property id=&quot;20307&quot; value=&quot;280&quot;/&gt;&lt;/object&gt;&lt;object type=&quot;3&quot; unique_id=&quot;10031&quot;&gt;&lt;property id=&quot;20148&quot; value=&quot;5&quot;/&gt;&lt;property id=&quot;20300&quot; value=&quot;Slide 28&quot;/&gt;&lt;property id=&quot;20307&quot; value=&quot;281&quot;/&gt;&lt;/object&gt;&lt;object type=&quot;3&quot; unique_id=&quot;10032&quot;&gt;&lt;property id=&quot;20148&quot; value=&quot;5&quot;/&gt;&lt;property id=&quot;20300&quot; value=&quot;Slide 29&quot;/&gt;&lt;property id=&quot;20307&quot; value=&quot;282&quot;/&gt;&lt;/object&gt;&lt;object type=&quot;3&quot; unique_id=&quot;10033&quot;&gt;&lt;property id=&quot;20148&quot; value=&quot;5&quot;/&gt;&lt;property id=&quot;20300&quot; value=&quot;Slide 30&quot;/&gt;&lt;property id=&quot;20307&quot; value=&quot;283&quot;/&gt;&lt;/object&gt;&lt;object type=&quot;3&quot; unique_id=&quot;10034&quot;&gt;&lt;property id=&quot;20148&quot; value=&quot;5&quot;/&gt;&lt;property id=&quot;20300&quot; value=&quot;Slide 31&quot;/&gt;&lt;property id=&quot;20307&quot; value=&quot;284&quot;/&gt;&lt;/object&gt;&lt;object type=&quot;3&quot; unique_id=&quot;10035&quot;&gt;&lt;property id=&quot;20148&quot; value=&quot;5&quot;/&gt;&lt;property id=&quot;20300&quot; value=&quot;Slide 32&quot;/&gt;&lt;property id=&quot;20307&quot; value=&quot;285&quot;/&gt;&lt;/object&gt;&lt;object type=&quot;3&quot; unique_id=&quot;10036&quot;&gt;&lt;property id=&quot;20148&quot; value=&quot;5&quot;/&gt;&lt;property id=&quot;20300&quot; value=&quot;Slide 33&quot;/&gt;&lt;property id=&quot;20307&quot; value=&quot;286&quot;/&gt;&lt;/object&gt;&lt;object type=&quot;3&quot; unique_id=&quot;10037&quot;&gt;&lt;property id=&quot;20148&quot; value=&quot;5&quot;/&gt;&lt;property id=&quot;20300&quot; value=&quot;Slide 34&quot;/&gt;&lt;property id=&quot;20307&quot; value=&quot;287&quot;/&gt;&lt;/object&gt;&lt;object type=&quot;3&quot; unique_id=&quot;10038&quot;&gt;&lt;property id=&quot;20148&quot; value=&quot;5&quot;/&gt;&lt;property id=&quot;20300&quot; value=&quot;Slide 35&quot;/&gt;&lt;property id=&quot;20307&quot; value=&quot;288&quot;/&gt;&lt;/object&gt;&lt;object type=&quot;3&quot; unique_id=&quot;10039&quot;&gt;&lt;property id=&quot;20148&quot; value=&quot;5&quot;/&gt;&lt;property id=&quot;20300&quot; value=&quot;Slide 36&quot;/&gt;&lt;property id=&quot;20307&quot; value=&quot;293&quot;/&gt;&lt;/object&gt;&lt;object type=&quot;3&quot; unique_id=&quot;10040&quot;&gt;&lt;property id=&quot;20148&quot; value=&quot;5&quot;/&gt;&lt;property id=&quot;20300&quot; value=&quot;Slide 37&quot;/&gt;&lt;property id=&quot;20307&quot; value=&quot;294&quot;/&gt;&lt;/object&gt;&lt;object type=&quot;3&quot; unique_id=&quot;10041&quot;&gt;&lt;property id=&quot;20148&quot; value=&quot;5&quot;/&gt;&lt;property id=&quot;20300&quot; value=&quot;Slide 38&quot;/&gt;&lt;property id=&quot;20307&quot; value=&quot;295&quot;/&gt;&lt;/object&gt;&lt;object type=&quot;3&quot; unique_id=&quot;10042&quot;&gt;&lt;property id=&quot;20148&quot; value=&quot;5&quot;/&gt;&lt;property id=&quot;20300&quot; value=&quot;Slide 39&quot;/&gt;&lt;property id=&quot;20307&quot; value=&quot;296&quot;/&gt;&lt;/object&gt;&lt;object type=&quot;3&quot; unique_id=&quot;10043&quot;&gt;&lt;property id=&quot;20148&quot; value=&quot;5&quot;/&gt;&lt;property id=&quot;20300&quot; value=&quot;Slide 40&quot;/&gt;&lt;property id=&quot;20307&quot; value=&quot;297&quot;/&gt;&lt;/object&gt;&lt;object type=&quot;3&quot; unique_id=&quot;10044&quot;&gt;&lt;property id=&quot;20148&quot; value=&quot;5&quot;/&gt;&lt;property id=&quot;20300&quot; value=&quot;Slide 41&quot;/&gt;&lt;property id=&quot;20307&quot; value=&quot;298&quot;/&gt;&lt;/object&gt;&lt;object type=&quot;3&quot; unique_id=&quot;10045&quot;&gt;&lt;property id=&quot;20148&quot; value=&quot;5&quot;/&gt;&lt;property id=&quot;20300&quot; value=&quot;Slide 42&quot;/&gt;&lt;property id=&quot;20307&quot; value=&quot;299&quot;/&gt;&lt;/object&gt;&lt;object type=&quot;3&quot; unique_id=&quot;10046&quot;&gt;&lt;property id=&quot;20148&quot; value=&quot;5&quot;/&gt;&lt;property id=&quot;20300&quot; value=&quot;Slide 43&quot;/&gt;&lt;property id=&quot;20307&quot; value=&quot;300&quot;/&gt;&lt;/object&gt;&lt;object type=&quot;3&quot; unique_id=&quot;10047&quot;&gt;&lt;property id=&quot;20148&quot; value=&quot;5&quot;/&gt;&lt;property id=&quot;20300&quot; value=&quot;Slide 44&quot;/&gt;&lt;property id=&quot;20307&quot; value=&quot;301&quot;/&gt;&lt;/object&gt;&lt;object type=&quot;3&quot; unique_id=&quot;10048&quot;&gt;&lt;property id=&quot;20148&quot; value=&quot;5&quot;/&gt;&lt;property id=&quot;20300&quot; value=&quot;Slide 45&quot;/&gt;&lt;property id=&quot;20307&quot; value=&quot;302&quot;/&gt;&lt;/object&gt;&lt;object type=&quot;3&quot; unique_id=&quot;10049&quot;&gt;&lt;property id=&quot;20148&quot; value=&quot;5&quot;/&gt;&lt;property id=&quot;20300&quot; value=&quot;Slide 46&quot;/&gt;&lt;property id=&quot;20307&quot; value=&quot;303&quot;/&gt;&lt;/object&gt;&lt;object type=&quot;3&quot; unique_id=&quot;10050&quot;&gt;&lt;property id=&quot;20148&quot; value=&quot;5&quot;/&gt;&lt;property id=&quot;20300&quot; value=&quot;Slide 47&quot;/&gt;&lt;property id=&quot;20307&quot; value=&quot;304&quot;/&gt;&lt;/object&gt;&lt;object type=&quot;3&quot; unique_id=&quot;10051&quot;&gt;&lt;property id=&quot;20148&quot; value=&quot;5&quot;/&gt;&lt;property id=&quot;20300&quot; value=&quot;Slide 48&quot;/&gt;&lt;property id=&quot;20307&quot; value=&quot;305&quot;/&gt;&lt;/object&gt;&lt;object type=&quot;3&quot; unique_id=&quot;10052&quot;&gt;&lt;property id=&quot;20148&quot; value=&quot;5&quot;/&gt;&lt;property id=&quot;20300&quot; value=&quot;Slide 49&quot;/&gt;&lt;property id=&quot;20307&quot; value=&quot;306&quot;/&gt;&lt;/object&gt;&lt;object type=&quot;3&quot; unique_id=&quot;10053&quot;&gt;&lt;property id=&quot;20148&quot; value=&quot;5&quot;/&gt;&lt;property id=&quot;20300&quot; value=&quot;Slide 50&quot;/&gt;&lt;property id=&quot;20307&quot; value=&quot;307&quot;/&gt;&lt;/object&gt;&lt;object type=&quot;3&quot; unique_id=&quot;10054&quot;&gt;&lt;property id=&quot;20148&quot; value=&quot;5&quot;/&gt;&lt;property id=&quot;20300&quot; value=&quot;Slide 51&quot;/&gt;&lt;property id=&quot;20307&quot; value=&quot;308&quot;/&gt;&lt;/object&gt;&lt;object type=&quot;3&quot; unique_id=&quot;10055&quot;&gt;&lt;property id=&quot;20148&quot; value=&quot;5&quot;/&gt;&lt;property id=&quot;20300&quot; value=&quot;Slide 52&quot;/&gt;&lt;property id=&quot;20307&quot; value=&quot;309&quot;/&gt;&lt;/object&gt;&lt;object type=&quot;3&quot; unique_id=&quot;10056&quot;&gt;&lt;property id=&quot;20148&quot; value=&quot;5&quot;/&gt;&lt;property id=&quot;20300&quot; value=&quot;Slide 53&quot;/&gt;&lt;property id=&quot;20307&quot; value=&quot;310&quot;/&gt;&lt;/object&gt;&lt;object type=&quot;3&quot; unique_id=&quot;10057&quot;&gt;&lt;property id=&quot;20148&quot; value=&quot;5&quot;/&gt;&lt;property id=&quot;20300&quot; value=&quot;Slide 54&quot;/&gt;&lt;property id=&quot;20307&quot; value=&quot;311&quot;/&gt;&lt;/object&gt;&lt;object type=&quot;3&quot; unique_id=&quot;10058&quot;&gt;&lt;property id=&quot;20148&quot; value=&quot;5&quot;/&gt;&lt;property id=&quot;20300&quot; value=&quot;Slide 55&quot;/&gt;&lt;property id=&quot;20307&quot; value=&quot;312&quot;/&gt;&lt;/object&gt;&lt;object type=&quot;3&quot; unique_id=&quot;10059&quot;&gt;&lt;property id=&quot;20148&quot; value=&quot;5&quot;/&gt;&lt;property id=&quot;20300&quot; value=&quot;Slide 56&quot;/&gt;&lt;property id=&quot;20307&quot; value=&quot;313&quot;/&gt;&lt;/object&gt;&lt;object type=&quot;3&quot; unique_id=&quot;10060&quot;&gt;&lt;property id=&quot;20148&quot; value=&quot;5&quot;/&gt;&lt;property id=&quot;20300&quot; value=&quot;Slide 57&quot;/&gt;&lt;property id=&quot;20307&quot; value=&quot;314&quot;/&gt;&lt;/object&gt;&lt;object type=&quot;3&quot; unique_id=&quot;10061&quot;&gt;&lt;property id=&quot;20148&quot; value=&quot;5&quot;/&gt;&lt;property id=&quot;20300&quot; value=&quot;Slide 58&quot;/&gt;&lt;property id=&quot;20307&quot; value=&quot;315&quot;/&gt;&lt;/object&gt;&lt;object type=&quot;3&quot; unique_id=&quot;10062&quot;&gt;&lt;property id=&quot;20148&quot; value=&quot;5&quot;/&gt;&lt;property id=&quot;20300&quot; value=&quot;Slide 59&quot;/&gt;&lt;property id=&quot;20307&quot; value=&quot;316&quot;/&gt;&lt;/object&gt;&lt;object type=&quot;3&quot; unique_id=&quot;10063&quot;&gt;&lt;property id=&quot;20148&quot; value=&quot;5&quot;/&gt;&lt;property id=&quot;20300&quot; value=&quot;Slide 60&quot;/&gt;&lt;property id=&quot;20307&quot; value=&quot;322&quot;/&gt;&lt;/object&gt;&lt;object type=&quot;3&quot; unique_id=&quot;10064&quot;&gt;&lt;property id=&quot;20148&quot; value=&quot;5&quot;/&gt;&lt;property id=&quot;20300&quot; value=&quot;Slide 61&quot;/&gt;&lt;property id=&quot;20307&quot; value=&quot;317&quot;/&gt;&lt;/object&gt;&lt;object type=&quot;3&quot; unique_id=&quot;10065&quot;&gt;&lt;property id=&quot;20148&quot; value=&quot;5&quot;/&gt;&lt;property id=&quot;20300&quot; value=&quot;Slide 62&quot;/&gt;&lt;property id=&quot;20307&quot; value=&quot;318&quot;/&gt;&lt;/object&gt;&lt;object type=&quot;3&quot; unique_id=&quot;10066&quot;&gt;&lt;property id=&quot;20148&quot; value=&quot;5&quot;/&gt;&lt;property id=&quot;20300&quot; value=&quot;Slide 63&quot;/&gt;&lt;property id=&quot;20307&quot; value=&quot;319&quot;/&gt;&lt;/object&gt;&lt;object type=&quot;3&quot; unique_id=&quot;10067&quot;&gt;&lt;property id=&quot;20148&quot; value=&quot;5&quot;/&gt;&lt;property id=&quot;20300&quot; value=&quot;Slide 64&quot;/&gt;&lt;property id=&quot;20307&quot; value=&quot;320&quot;/&gt;&lt;/object&gt;&lt;object type=&quot;3&quot; unique_id=&quot;10068&quot;&gt;&lt;property id=&quot;20148&quot; value=&quot;5&quot;/&gt;&lt;property id=&quot;20300&quot; value=&quot;Slide 65&quot;/&gt;&lt;property id=&quot;20307&quot; value=&quot;321&quot;/&gt;&lt;/object&gt;&lt;object type=&quot;3&quot; unique_id=&quot;10069&quot;&gt;&lt;property id=&quot;20148&quot; value=&quot;5&quot;/&gt;&lt;property id=&quot;20300&quot; value=&quot;Slide 66 - &amp;quot;ANSWERS&amp;quot;&quot;/&gt;&lt;property id=&quot;20307&quot; value=&quot;323&quot;/&gt;&lt;/object&gt;&lt;object type=&quot;3&quot; unique_id=&quot;10070&quot;&gt;&lt;property id=&quot;20148&quot; value=&quot;5&quot;/&gt;&lt;property id=&quot;20300&quot; value=&quot;Slide 67&quot;/&gt;&lt;property id=&quot;20307&quot; value=&quot;325&quot;/&gt;&lt;/object&gt;&lt;object type=&quot;3&quot; unique_id=&quot;10071&quot;&gt;&lt;property id=&quot;20148&quot; value=&quot;5&quot;/&gt;&lt;property id=&quot;20300&quot; value=&quot;Slide 68&quot;/&gt;&lt;property id=&quot;20307&quot; value=&quot;326&quot;/&gt;&lt;/object&gt;&lt;object type=&quot;3&quot; unique_id=&quot;10072&quot;&gt;&lt;property id=&quot;20148&quot; value=&quot;5&quot;/&gt;&lt;property id=&quot;20300&quot; value=&quot;Slide 69&quot;/&gt;&lt;property id=&quot;20307&quot; value=&quot;327&quot;/&gt;&lt;/object&gt;&lt;object type=&quot;3&quot; unique_id=&quot;10073&quot;&gt;&lt;property id=&quot;20148&quot; value=&quot;5&quot;/&gt;&lt;property id=&quot;20300&quot; value=&quot;Slide 70&quot;/&gt;&lt;property id=&quot;20307&quot; value=&quot;328&quot;/&gt;&lt;/object&gt;&lt;object type=&quot;3&quot; unique_id=&quot;10074&quot;&gt;&lt;property id=&quot;20148&quot; value=&quot;5&quot;/&gt;&lt;property id=&quot;20300&quot; value=&quot;Slide 71&quot;/&gt;&lt;property id=&quot;20307&quot; value=&quot;329&quot;/&gt;&lt;/object&gt;&lt;object type=&quot;3&quot; unique_id=&quot;10075&quot;&gt;&lt;property id=&quot;20148&quot; value=&quot;5&quot;/&gt;&lt;property id=&quot;20300&quot; value=&quot;Slide 72&quot;/&gt;&lt;property id=&quot;20307&quot; value=&quot;330&quot;/&gt;&lt;/object&gt;&lt;object type=&quot;3&quot; unique_id=&quot;10076&quot;&gt;&lt;property id=&quot;20148&quot; value=&quot;5&quot;/&gt;&lt;property id=&quot;20300&quot; value=&quot;Slide 73&quot;/&gt;&lt;property id=&quot;20307&quot; value=&quot;331&quot;/&gt;&lt;/object&gt;&lt;object type=&quot;3&quot; unique_id=&quot;10077&quot;&gt;&lt;property id=&quot;20148&quot; value=&quot;5&quot;/&gt;&lt;property id=&quot;20300&quot; value=&quot;Slide 74&quot;/&gt;&lt;property id=&quot;20307&quot; value=&quot;332&quot;/&gt;&lt;/object&gt;&lt;object type=&quot;3&quot; unique_id=&quot;10078&quot;&gt;&lt;property id=&quot;20148&quot; value=&quot;5&quot;/&gt;&lt;property id=&quot;20300&quot; value=&quot;Slide 75&quot;/&gt;&lt;property id=&quot;20307&quot; value=&quot;333&quot;/&gt;&lt;/object&gt;&lt;object type=&quot;3&quot; unique_id=&quot;10079&quot;&gt;&lt;property id=&quot;20148&quot; value=&quot;5&quot;/&gt;&lt;property id=&quot;20300&quot; value=&quot;Slide 76&quot;/&gt;&lt;property id=&quot;20307&quot; value=&quot;334&quot;/&gt;&lt;/object&gt;&lt;object type=&quot;3&quot; unique_id=&quot;10080&quot;&gt;&lt;property id=&quot;20148&quot; value=&quot;5&quot;/&gt;&lt;property id=&quot;20300&quot; value=&quot;Slide 77&quot;/&gt;&lt;property id=&quot;20307&quot; value=&quot;336&quot;/&gt;&lt;/object&gt;&lt;object type=&quot;3&quot; unique_id=&quot;10081&quot;&gt;&lt;property id=&quot;20148&quot; value=&quot;5&quot;/&gt;&lt;property id=&quot;20300&quot; value=&quot;Slide 78&quot;/&gt;&lt;property id=&quot;20307&quot; value=&quot;337&quot;/&gt;&lt;/object&gt;&lt;object type=&quot;3&quot; unique_id=&quot;10082&quot;&gt;&lt;property id=&quot;20148&quot; value=&quot;5&quot;/&gt;&lt;property id=&quot;20300&quot; value=&quot;Slide 79&quot;/&gt;&lt;property id=&quot;20307&quot; value=&quot;338&quot;/&gt;&lt;/object&gt;&lt;object type=&quot;3&quot; unique_id=&quot;10083&quot;&gt;&lt;property id=&quot;20148&quot; value=&quot;5&quot;/&gt;&lt;property id=&quot;20300&quot; value=&quot;Slide 80&quot;/&gt;&lt;property id=&quot;20307&quot; value=&quot;339&quot;/&gt;&lt;/object&gt;&lt;object type=&quot;3&quot; unique_id=&quot;10084&quot;&gt;&lt;property id=&quot;20148&quot; value=&quot;5&quot;/&gt;&lt;property id=&quot;20300&quot; value=&quot;Slide 81&quot;/&gt;&lt;property id=&quot;20307&quot; value=&quot;340&quot;/&gt;&lt;/object&gt;&lt;object type=&quot;3&quot; unique_id=&quot;10085&quot;&gt;&lt;property id=&quot;20148&quot; value=&quot;5&quot;/&gt;&lt;property id=&quot;20300&quot; value=&quot;Slide 82&quot;/&gt;&lt;property id=&quot;20307&quot; value=&quot;341&quot;/&gt;&lt;/object&gt;&lt;object type=&quot;3&quot; unique_id=&quot;10086&quot;&gt;&lt;property id=&quot;20148&quot; value=&quot;5&quot;/&gt;&lt;property id=&quot;20300&quot; value=&quot;Slide 83&quot;/&gt;&lt;property id=&quot;20307&quot; value=&quot;342&quot;/&gt;&lt;/object&gt;&lt;object type=&quot;3&quot; unique_id=&quot;10087&quot;&gt;&lt;property id=&quot;20148&quot; value=&quot;5&quot;/&gt;&lt;property id=&quot;20300&quot; value=&quot;Slide 84&quot;/&gt;&lt;property id=&quot;20307&quot; value=&quot;343&quot;/&gt;&lt;/object&gt;&lt;object type=&quot;3&quot; unique_id=&quot;10088&quot;&gt;&lt;property id=&quot;20148&quot; value=&quot;5&quot;/&gt;&lt;property id=&quot;20300&quot; value=&quot;Slide 85&quot;/&gt;&lt;property id=&quot;20307&quot; value=&quot;344&quot;/&gt;&lt;/object&gt;&lt;object type=&quot;3&quot; unique_id=&quot;10089&quot;&gt;&lt;property id=&quot;20148&quot; value=&quot;5&quot;/&gt;&lt;property id=&quot;20300&quot; value=&quot;Slide 86&quot;/&gt;&lt;property id=&quot;20307&quot; value=&quot;345&quot;/&gt;&lt;/object&gt;&lt;object type=&quot;3&quot; unique_id=&quot;10090&quot;&gt;&lt;property id=&quot;20148&quot; value=&quot;5&quot;/&gt;&lt;property id=&quot;20300&quot; value=&quot;Slide 87&quot;/&gt;&lt;property id=&quot;20307&quot; value=&quot;346&quot;/&gt;&lt;/object&gt;&lt;object type=&quot;3&quot; unique_id=&quot;10091&quot;&gt;&lt;property id=&quot;20148&quot; value=&quot;5&quot;/&gt;&lt;property id=&quot;20300&quot; value=&quot;Slide 88&quot;/&gt;&lt;property id=&quot;20307&quot; value=&quot;347&quot;/&gt;&lt;/object&gt;&lt;object type=&quot;3&quot; unique_id=&quot;10092&quot;&gt;&lt;property id=&quot;20148&quot; value=&quot;5&quot;/&gt;&lt;property id=&quot;20300&quot; value=&quot;Slide 89&quot;/&gt;&lt;property id=&quot;20307&quot; value=&quot;348&quot;/&gt;&lt;/object&gt;&lt;object type=&quot;3&quot; unique_id=&quot;10093&quot;&gt;&lt;property id=&quot;20148&quot; value=&quot;5&quot;/&gt;&lt;property id=&quot;20300&quot; value=&quot;Slide 90&quot;/&gt;&lt;property id=&quot;20307&quot; value=&quot;349&quot;/&gt;&lt;/object&gt;&lt;object type=&quot;3&quot; unique_id=&quot;10094&quot;&gt;&lt;property id=&quot;20148&quot; value=&quot;5&quot;/&gt;&lt;property id=&quot;20300&quot; value=&quot;Slide 91&quot;/&gt;&lt;property id=&quot;20307&quot; value=&quot;351&quot;/&gt;&lt;/object&gt;&lt;object type=&quot;3&quot; unique_id=&quot;10095&quot;&gt;&lt;property id=&quot;20148&quot; value=&quot;5&quot;/&gt;&lt;property id=&quot;20300&quot; value=&quot;Slide 92&quot;/&gt;&lt;property id=&quot;20307&quot; value=&quot;352&quot;/&gt;&lt;/object&gt;&lt;object type=&quot;3&quot; unique_id=&quot;10096&quot;&gt;&lt;property id=&quot;20148&quot; value=&quot;5&quot;/&gt;&lt;property id=&quot;20300&quot; value=&quot;Slide 93&quot;/&gt;&lt;property id=&quot;20307&quot; value=&quot;353&quot;/&gt;&lt;/object&gt;&lt;object type=&quot;3&quot; unique_id=&quot;10097&quot;&gt;&lt;property id=&quot;20148&quot; value=&quot;5&quot;/&gt;&lt;property id=&quot;20300&quot; value=&quot;Slide 94&quot;/&gt;&lt;property id=&quot;20307&quot; value=&quot;354&quot;/&gt;&lt;/object&gt;&lt;object type=&quot;3&quot; unique_id=&quot;10098&quot;&gt;&lt;property id=&quot;20148&quot; value=&quot;5&quot;/&gt;&lt;property id=&quot;20300&quot; value=&quot;Slide 95&quot;/&gt;&lt;property id=&quot;20307&quot; value=&quot;355&quot;/&gt;&lt;/object&gt;&lt;object type=&quot;3&quot; unique_id=&quot;10099&quot;&gt;&lt;property id=&quot;20148&quot; value=&quot;5&quot;/&gt;&lt;property id=&quot;20300&quot; value=&quot;Slide 96&quot;/&gt;&lt;property id=&quot;20307&quot; value=&quot;356&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2246</Words>
  <Application>Microsoft Office PowerPoint</Application>
  <PresentationFormat>On-screen Show (4:3)</PresentationFormat>
  <Paragraphs>538</Paragraphs>
  <Slides>98</Slides>
  <Notes>0</Notes>
  <HiddenSlides>0</HiddenSlides>
  <MMClips>0</MMClips>
  <ScaleCrop>false</ScaleCrop>
  <HeadingPairs>
    <vt:vector size="4" baseType="variant">
      <vt:variant>
        <vt:lpstr>Theme</vt:lpstr>
      </vt:variant>
      <vt:variant>
        <vt:i4>1</vt:i4>
      </vt:variant>
      <vt:variant>
        <vt:lpstr>Slide Titles</vt:lpstr>
      </vt:variant>
      <vt:variant>
        <vt:i4>98</vt:i4>
      </vt:variant>
    </vt:vector>
  </HeadingPairs>
  <TitlesOfParts>
    <vt:vector size="99" baseType="lpstr">
      <vt:lpstr>Office Theme</vt:lpstr>
      <vt:lpstr>Part I</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Answers</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Part II</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ANSWERS</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Sunday School Quiz</dc:title>
  <dc:creator>Officeworks</dc:creator>
  <cp:lastModifiedBy>Officeworks</cp:lastModifiedBy>
  <cp:revision>18</cp:revision>
  <dcterms:created xsi:type="dcterms:W3CDTF">2011-01-29T01:54:00Z</dcterms:created>
  <dcterms:modified xsi:type="dcterms:W3CDTF">2011-01-29T21:00:14Z</dcterms:modified>
</cp:coreProperties>
</file>