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42CBD-6999-466A-9AE3-61A0D247EEE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B65F-CEAB-488E-8888-131E458448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63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3881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869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There was once a bishop whose name was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, the Bishop of </a:t>
            </a:r>
            <a:r>
              <a:rPr lang="en-AU" dirty="0" err="1" smtClean="0"/>
              <a:t>Fayoum</a:t>
            </a:r>
            <a:r>
              <a:rPr lang="en-AU" dirty="0" smtClean="0"/>
              <a:t> (a city in Egypt). </a:t>
            </a:r>
          </a:p>
          <a:p>
            <a:r>
              <a:rPr lang="en-AU" dirty="0" smtClean="0"/>
              <a:t>He was a Saint. He executed the commandments of the Lord carefully, especially the commandment </a:t>
            </a:r>
          </a:p>
          <a:p>
            <a:r>
              <a:rPr lang="en-AU" dirty="0" smtClean="0"/>
              <a:t>of almsgiving. One day a poor woman came to him but at that time he had no money. One of his </a:t>
            </a:r>
          </a:p>
          <a:p>
            <a:r>
              <a:rPr lang="en-AU" dirty="0" smtClean="0"/>
              <a:t>children had given him a shawl, which he did not use. The poor woman said to him, “Your Grace, the </a:t>
            </a:r>
          </a:p>
          <a:p>
            <a:r>
              <a:rPr lang="en-AU" dirty="0" smtClean="0"/>
              <a:t>bishop I am in dire and need of money. Please give me some”. And the bishop said, “I have no </a:t>
            </a:r>
          </a:p>
          <a:p>
            <a:r>
              <a:rPr lang="en-AU" dirty="0" smtClean="0"/>
              <a:t>money my daughter, but take this shawl and sell it and buy what you need”. The woman said, “Thank </a:t>
            </a:r>
          </a:p>
          <a:p>
            <a:r>
              <a:rPr lang="en-AU" dirty="0" smtClean="0"/>
              <a:t>you very much your Grace”. Then she took the shawl, kissed the cross and the bishop’s hands and </a:t>
            </a:r>
          </a:p>
          <a:p>
            <a:r>
              <a:rPr lang="en-AU" dirty="0" smtClean="0"/>
              <a:t>left the place saying, “For God loves a cheerful giver”.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1264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woman took the shawl and went to the market to sell it and there the owner of the shawl saw </a:t>
            </a:r>
          </a:p>
          <a:p>
            <a:r>
              <a:rPr lang="en-AU" dirty="0" smtClean="0"/>
              <a:t>her:</a:t>
            </a:r>
          </a:p>
          <a:p>
            <a:r>
              <a:rPr lang="en-AU" dirty="0" smtClean="0"/>
              <a:t>- The man: How much is this shawl?</a:t>
            </a:r>
          </a:p>
          <a:p>
            <a:r>
              <a:rPr lang="en-AU" dirty="0" smtClean="0"/>
              <a:t>+ The woman: How much do you want it for?</a:t>
            </a:r>
          </a:p>
          <a:p>
            <a:r>
              <a:rPr lang="en-AU" dirty="0" smtClean="0"/>
              <a:t>- The man: Anyway take this sum of money and give me that shawl.</a:t>
            </a:r>
          </a:p>
          <a:p>
            <a:r>
              <a:rPr lang="en-AU" dirty="0" smtClean="0"/>
              <a:t>The man gave her the money and she gave him the shawl. The man took the shawl and went to </a:t>
            </a:r>
          </a:p>
          <a:p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. Before giving the shawl back to the Bishop, the man asked, “Why don’t you cover </a:t>
            </a:r>
          </a:p>
          <a:p>
            <a:r>
              <a:rPr lang="en-AU" dirty="0" smtClean="0"/>
              <a:t>yourself with the shawl, my father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in this cold weather?”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said, “The </a:t>
            </a:r>
          </a:p>
          <a:p>
            <a:r>
              <a:rPr lang="en-AU" dirty="0" smtClean="0"/>
              <a:t>shawl is above my son”, meaning the shawl was with Jesus.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9367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Then the man presented the shawl to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.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was surprised and said to the </a:t>
            </a:r>
          </a:p>
          <a:p>
            <a:r>
              <a:rPr lang="en-AU" dirty="0" smtClean="0"/>
              <a:t>man, “Perhaps you have oppressed her my son”. And the man replied, “No, my father. I gave her the </a:t>
            </a:r>
          </a:p>
          <a:p>
            <a:r>
              <a:rPr lang="en-AU" dirty="0" smtClean="0"/>
              <a:t>whole price”. The Bishop said, “May the Lord reward you my son”. The man said, “Thank you your </a:t>
            </a:r>
          </a:p>
          <a:p>
            <a:r>
              <a:rPr lang="en-AU" dirty="0" smtClean="0"/>
              <a:t>Grace, pray for me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”. The man kissed the cross and the hands of the Bishop and went </a:t>
            </a:r>
          </a:p>
          <a:p>
            <a:r>
              <a:rPr lang="en-AU" dirty="0" smtClean="0"/>
              <a:t>out saying, “For God loves a cheerful giver”.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462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5299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6132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1411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BB65F-CEAB-488E-8888-131E4584489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49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0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87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622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6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232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38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3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352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17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12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06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AAFA2-8AF6-4E10-A6E1-DA661E6079CB}" type="datetimeFigureOut">
              <a:rPr lang="en-AU" smtClean="0"/>
              <a:t>18/05/2013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26B22-F8B8-4D15-8218-FD9FB196EF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7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Almsgiving</a:t>
            </a:r>
            <a:endParaRPr lang="en-AU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Anba</a:t>
            </a:r>
            <a:r>
              <a:rPr lang="en-A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AU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Abraam</a:t>
            </a:r>
            <a:endParaRPr lang="en-A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Display the picture of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and place tapers before the picture. Ask the children to </a:t>
            </a:r>
          </a:p>
          <a:p>
            <a:r>
              <a:rPr lang="en-AU" dirty="0" smtClean="0"/>
              <a:t>carry it and go around honouring it by singing hymns.</a:t>
            </a:r>
          </a:p>
          <a:p>
            <a:r>
              <a:rPr lang="en-AU" dirty="0" smtClean="0"/>
              <a:t>Review the previous lesson and the verse.</a:t>
            </a:r>
          </a:p>
          <a:p>
            <a:r>
              <a:rPr lang="en-AU" dirty="0" smtClean="0"/>
              <a:t>What did the disciples do?</a:t>
            </a:r>
          </a:p>
          <a:p>
            <a:r>
              <a:rPr lang="en-AU" dirty="0" smtClean="0"/>
              <a:t>Whose picture is this?</a:t>
            </a:r>
          </a:p>
          <a:p>
            <a:r>
              <a:rPr lang="en-AU" dirty="0" smtClean="0"/>
              <a:t>What is this saint famous for?</a:t>
            </a:r>
          </a:p>
          <a:p>
            <a:r>
              <a:rPr lang="en-AU" dirty="0" smtClean="0"/>
              <a:t>What should I give to the poor and the needy?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68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Lesson 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is the name of the late Bishop of </a:t>
            </a:r>
            <a:r>
              <a:rPr lang="en-AU" dirty="0" err="1" smtClean="0"/>
              <a:t>Fayoum</a:t>
            </a:r>
            <a:r>
              <a:rPr lang="en-AU" dirty="0" smtClean="0"/>
              <a:t>?</a:t>
            </a:r>
          </a:p>
          <a:p>
            <a:r>
              <a:rPr lang="en-AU" dirty="0" smtClean="0"/>
              <a:t>What was that saint famous for?</a:t>
            </a:r>
          </a:p>
          <a:p>
            <a:r>
              <a:rPr lang="en-AU" dirty="0" smtClean="0"/>
              <a:t>What did the woman ask of him?</a:t>
            </a:r>
          </a:p>
          <a:p>
            <a:r>
              <a:rPr lang="en-AU" dirty="0" smtClean="0"/>
              <a:t>What did the saint give her?</a:t>
            </a:r>
          </a:p>
          <a:p>
            <a:r>
              <a:rPr lang="en-AU" dirty="0" smtClean="0"/>
              <a:t>Who remembers the verse?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65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Lesson Outline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Who bought the shawl back from the woman?</a:t>
            </a:r>
          </a:p>
          <a:p>
            <a:r>
              <a:rPr lang="en-AU" dirty="0" smtClean="0"/>
              <a:t>What did the man do with it?</a:t>
            </a:r>
          </a:p>
          <a:p>
            <a:r>
              <a:rPr lang="en-AU" dirty="0" smtClean="0"/>
              <a:t>What did he say to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?</a:t>
            </a:r>
          </a:p>
          <a:p>
            <a:r>
              <a:rPr lang="en-AU" dirty="0" smtClean="0"/>
              <a:t>What was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Abraam’s</a:t>
            </a:r>
            <a:r>
              <a:rPr lang="en-AU" dirty="0" smtClean="0"/>
              <a:t> answer?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97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Lesson Outline 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did the man do when he went to the bishop?</a:t>
            </a:r>
          </a:p>
          <a:p>
            <a:r>
              <a:rPr lang="en-AU" dirty="0" smtClean="0"/>
              <a:t>What did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say to him?</a:t>
            </a:r>
          </a:p>
          <a:p>
            <a:r>
              <a:rPr lang="en-AU" dirty="0" smtClean="0"/>
              <a:t>What was the man’s answer?</a:t>
            </a:r>
          </a:p>
          <a:p>
            <a:r>
              <a:rPr lang="en-AU" dirty="0" smtClean="0"/>
              <a:t>Who remembers the verse?</a:t>
            </a:r>
          </a:p>
          <a:p>
            <a:r>
              <a:rPr lang="en-AU" dirty="0" smtClean="0"/>
              <a:t>Who remembers other verses about almsgiving?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9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Memory Verse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“He who is kind to the poor lends to the Lord” (Proverbs 19:17).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41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life of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- Al </a:t>
            </a:r>
            <a:r>
              <a:rPr lang="en-AU" dirty="0" err="1" smtClean="0"/>
              <a:t>Mahaba</a:t>
            </a:r>
            <a:r>
              <a:rPr lang="en-AU" dirty="0" smtClean="0"/>
              <a:t> bookshop</a:t>
            </a:r>
          </a:p>
          <a:p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Abraam</a:t>
            </a:r>
            <a:r>
              <a:rPr lang="en-AU" dirty="0" smtClean="0"/>
              <a:t> the Saint - Fr. Michael </a:t>
            </a:r>
            <a:r>
              <a:rPr lang="en-AU" dirty="0" err="1" smtClean="0"/>
              <a:t>Saad</a:t>
            </a:r>
            <a:endParaRPr lang="en-AU" dirty="0" smtClean="0"/>
          </a:p>
          <a:p>
            <a:r>
              <a:rPr lang="en-AU" dirty="0" smtClean="0"/>
              <a:t>The grade of the soul, almsgiving - </a:t>
            </a:r>
            <a:r>
              <a:rPr lang="en-AU" dirty="0" err="1" smtClean="0"/>
              <a:t>Anba</a:t>
            </a:r>
            <a:r>
              <a:rPr lang="en-AU" dirty="0" smtClean="0"/>
              <a:t> </a:t>
            </a:r>
            <a:r>
              <a:rPr lang="en-AU" dirty="0" err="1" smtClean="0"/>
              <a:t>Yoannis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083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to 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Discuss with the children a way of organizing an act of almsgiving. </a:t>
            </a:r>
          </a:p>
          <a:p>
            <a:r>
              <a:rPr lang="en-AU" dirty="0" smtClean="0"/>
              <a:t>Each class should give a box for almsgiving and the money collected should be given to a </a:t>
            </a:r>
          </a:p>
          <a:p>
            <a:r>
              <a:rPr lang="en-AU" dirty="0" smtClean="0"/>
              <a:t>poor family.</a:t>
            </a:r>
          </a:p>
          <a:p>
            <a:r>
              <a:rPr lang="en-AU" dirty="0" smtClean="0"/>
              <a:t> The servant begins the study of the Morning Prayer, gives children some extracts and </a:t>
            </a:r>
          </a:p>
          <a:p>
            <a:r>
              <a:rPr lang="en-AU" dirty="0" smtClean="0"/>
              <a:t>encourages them to study and memorize them emphasizing that “the light that enlightens </a:t>
            </a:r>
          </a:p>
          <a:p>
            <a:r>
              <a:rPr lang="en-AU" dirty="0" smtClean="0"/>
              <a:t>every man was coming into the world”. Thus the children study them and use them in their </a:t>
            </a:r>
          </a:p>
          <a:p>
            <a:r>
              <a:rPr lang="en-AU" dirty="0" smtClean="0"/>
              <a:t>prayers at home.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74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One must help the weak, remembering the words of the Lord Jesus, how he said: “It is more </a:t>
            </a:r>
          </a:p>
          <a:p>
            <a:r>
              <a:rPr lang="en-AU" dirty="0" smtClean="0"/>
              <a:t>blessed to give than to receive” (Acts 20:35).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27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765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Almsgiving</vt:lpstr>
      <vt:lpstr>Introduction</vt:lpstr>
      <vt:lpstr>Lesson Outline</vt:lpstr>
      <vt:lpstr>Lesson Outline 2</vt:lpstr>
      <vt:lpstr>Lesson Outline 3</vt:lpstr>
      <vt:lpstr>Memory Verse</vt:lpstr>
      <vt:lpstr>References</vt:lpstr>
      <vt:lpstr>What to do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Almsgiving</dc:title>
  <dc:creator>Ramiz Sargious</dc:creator>
  <cp:lastModifiedBy>Ramiz Sargious</cp:lastModifiedBy>
  <cp:revision>4</cp:revision>
  <dcterms:created xsi:type="dcterms:W3CDTF">2013-05-18T09:47:10Z</dcterms:created>
  <dcterms:modified xsi:type="dcterms:W3CDTF">2013-05-18T10:17:46Z</dcterms:modified>
</cp:coreProperties>
</file>