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2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2" d="100"/>
          <a:sy n="102" d="100"/>
        </p:scale>
        <p:origin x="1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554C8-9D57-4B4B-8B92-04E378656E24}" type="datetimeFigureOut">
              <a:rPr lang="en-AU" smtClean="0"/>
              <a:t>16/06/2017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F891A-48F6-446C-8E7F-38AA7DE1E230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3.gstatic.com/images?q=tbn:ANd9GcT-g1insyHyGb7tBuJ8U__yxpJGuF8-n14NHCVTgUbzgxYepP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9708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3960440" cy="1080120"/>
          </a:xfrm>
        </p:spPr>
        <p:txBody>
          <a:bodyPr>
            <a:normAutofit fontScale="90000"/>
          </a:bodyPr>
          <a:lstStyle/>
          <a:p>
            <a:r>
              <a:rPr lang="en-AU" dirty="0" smtClean="0">
                <a:solidFill>
                  <a:schemeClr val="bg1"/>
                </a:solidFill>
              </a:rPr>
              <a:t>Chapter 6</a:t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en-AU" dirty="0" smtClean="0">
                <a:solidFill>
                  <a:schemeClr val="bg1"/>
                </a:solidFill>
              </a:rPr>
              <a:t>3:44seconds</a:t>
            </a:r>
            <a:endParaRPr lang="en-A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Questions: 7 men chosen to minister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What did the apostles say the believers should do?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(Choose 7 men) </a:t>
            </a:r>
          </a:p>
          <a:p>
            <a:r>
              <a:rPr lang="en-AU" dirty="0" smtClean="0"/>
              <a:t>What were the apostles supposed to be focused on?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(Prayer and preaching) </a:t>
            </a:r>
          </a:p>
          <a:p>
            <a:r>
              <a:rPr lang="en-AU" dirty="0" smtClean="0"/>
              <a:t>What character traits did the seven men need to have?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(Full of the Holy Spirit and wisdom) </a:t>
            </a:r>
          </a:p>
          <a:p>
            <a:r>
              <a:rPr lang="en-AU" dirty="0" smtClean="0"/>
              <a:t>Name the seven men chosen.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(Stephen, Philip, </a:t>
            </a:r>
            <a:r>
              <a:rPr lang="en-A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Procurus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A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Nicanor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A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Timon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A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Parmenas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and Nicolas)</a:t>
            </a:r>
          </a:p>
          <a:p>
            <a:r>
              <a:rPr lang="en-AU" dirty="0" smtClean="0"/>
              <a:t>How did choosing the seven men help God’s Work?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(God’s Word spread and many more people believed in Jesus)</a:t>
            </a:r>
            <a:endParaRPr lang="en-A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3.gstatic.com/images?q=tbn:ANd9GcT-g1insyHyGb7tBuJ8U__yxpJGuF8-n14NHCVTgUbzgxYepP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9708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3960440" cy="1080120"/>
          </a:xfrm>
        </p:spPr>
        <p:txBody>
          <a:bodyPr/>
          <a:lstStyle/>
          <a:p>
            <a:r>
              <a:rPr lang="en-AU" dirty="0" smtClean="0">
                <a:solidFill>
                  <a:schemeClr val="bg1"/>
                </a:solidFill>
              </a:rPr>
              <a:t>Chapter 7</a:t>
            </a:r>
            <a:endParaRPr lang="en-A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Questions: Stoning of Stephen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fontScale="70000" lnSpcReduction="20000"/>
          </a:bodyPr>
          <a:lstStyle/>
          <a:p>
            <a:r>
              <a:rPr lang="en-AU" dirty="0" smtClean="0"/>
              <a:t>Who was a man full of God’s grace and power?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Stephen</a:t>
            </a:r>
          </a:p>
          <a:p>
            <a:r>
              <a:rPr lang="en-AU" dirty="0" smtClean="0"/>
              <a:t>Why couldn’t Stephen’s enemies win their argument against him?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They could not stand up against his wisdom or the Spirit by whom he spoke. </a:t>
            </a:r>
          </a:p>
          <a:p>
            <a:r>
              <a:rPr lang="en-AU" dirty="0" smtClean="0"/>
              <a:t>When the Sanhedrin looked at Stephen’s face what did they see? 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 face of an angel. </a:t>
            </a:r>
          </a:p>
          <a:p>
            <a:r>
              <a:rPr lang="en-AU" dirty="0" smtClean="0"/>
              <a:t>Why did Stephen tell his enemies about God’s history with the Jews? 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 was reminding them that the Jews have always rejected God’s servants and they have rejected and murdered Jesus. </a:t>
            </a:r>
          </a:p>
          <a:p>
            <a:r>
              <a:rPr lang="en-AU" dirty="0" smtClean="0"/>
              <a:t>How was Stephen able to be bold to speak the truth to his enemies?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Holy Spirit gave him courage</a:t>
            </a:r>
            <a:r>
              <a:rPr lang="en-AU" dirty="0" smtClean="0"/>
              <a:t>. </a:t>
            </a:r>
          </a:p>
          <a:p>
            <a:r>
              <a:rPr lang="en-AU" dirty="0" smtClean="0"/>
              <a:t>What did Stephen tell the crowd he saw?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Jesus standing at the right hand of God</a:t>
            </a:r>
            <a:r>
              <a:rPr lang="en-AU" dirty="0" smtClean="0"/>
              <a:t>. </a:t>
            </a:r>
          </a:p>
          <a:p>
            <a:r>
              <a:rPr lang="en-AU" dirty="0" smtClean="0"/>
              <a:t>What did the enemies do to Stephen? 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Stoned him. </a:t>
            </a:r>
          </a:p>
          <a:p>
            <a:r>
              <a:rPr lang="en-AU" dirty="0" smtClean="0"/>
              <a:t>How can this lesson help you this week to stand up for Jesus?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3.gstatic.com/images?q=tbn:ANd9GcT-g1insyHyGb7tBuJ8U__yxpJGuF8-n14NHCVTgUbzgxYepP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9708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3960440" cy="1080120"/>
          </a:xfrm>
        </p:spPr>
        <p:txBody>
          <a:bodyPr/>
          <a:lstStyle/>
          <a:p>
            <a:r>
              <a:rPr lang="en-AU" dirty="0" smtClean="0">
                <a:solidFill>
                  <a:schemeClr val="bg1"/>
                </a:solidFill>
              </a:rPr>
              <a:t>Chapter 8</a:t>
            </a:r>
            <a:endParaRPr lang="en-A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Questions: Persecution scatters the church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AU" dirty="0" smtClean="0"/>
              <a:t>What difficulties were happening in the Jerusalem church? 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(Persecution, Saul put believers in prison) </a:t>
            </a:r>
          </a:p>
          <a:p>
            <a:r>
              <a:rPr lang="en-AU" dirty="0" smtClean="0"/>
              <a:t>Who scattered throughout Judea and Samaria?  (Everyone except the apostles) </a:t>
            </a:r>
          </a:p>
          <a:p>
            <a:r>
              <a:rPr lang="en-AU" dirty="0" smtClean="0"/>
              <a:t>Where did the believers preach the Word?  (Everywhere they went) </a:t>
            </a:r>
          </a:p>
          <a:p>
            <a:r>
              <a:rPr lang="en-AU" dirty="0" smtClean="0"/>
              <a:t>Why did the Jews dislike Samaritans?  (They were part Jew and part Gentile not pure Jews) </a:t>
            </a:r>
          </a:p>
          <a:p>
            <a:r>
              <a:rPr lang="en-AU" dirty="0" smtClean="0"/>
              <a:t>How did the people in Samaria respond to the message of Good News that Philip preached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(they believed in Jesus) </a:t>
            </a:r>
          </a:p>
          <a:p>
            <a:r>
              <a:rPr lang="en-AU" dirty="0" smtClean="0"/>
              <a:t>Why did Peter and John come to Samaria?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(To pray with the new believers to receive the Holy Spirit) </a:t>
            </a:r>
          </a:p>
          <a:p>
            <a:r>
              <a:rPr lang="en-AU" dirty="0" smtClean="0"/>
              <a:t>Why was it important that Peter pray for the Samaritans to receive the Holy Spirit?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(So the Jerusalem believers could see that God saved the Gentiles as He had saved them and filled them with the Holy Spirit) </a:t>
            </a:r>
          </a:p>
          <a:p>
            <a:r>
              <a:rPr lang="en-AU" dirty="0" smtClean="0"/>
              <a:t>Why did Peter rebuke Simon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?(He asked to buy the ability to give others the Holy Spirit</a:t>
            </a:r>
            <a:r>
              <a:rPr lang="en-AU" dirty="0" smtClean="0"/>
              <a:t>)</a:t>
            </a: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Questions: Phillip &amp; the Ethiopian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AU" dirty="0" smtClean="0"/>
              <a:t>Where can a believer find God’s instructions for his/her life?  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(The Bible)</a:t>
            </a:r>
          </a:p>
          <a:p>
            <a:r>
              <a:rPr lang="en-AU" dirty="0" smtClean="0"/>
              <a:t>Who gave Philip a message to travel to Gaza?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(An angel of the Lord)</a:t>
            </a:r>
          </a:p>
          <a:p>
            <a:r>
              <a:rPr lang="en-AU" dirty="0" smtClean="0"/>
              <a:t>What did Philip see when he was </a:t>
            </a:r>
            <a:r>
              <a:rPr lang="en-AU" dirty="0" err="1" smtClean="0"/>
              <a:t>traveling</a:t>
            </a:r>
            <a:r>
              <a:rPr lang="en-AU" dirty="0" smtClean="0"/>
              <a:t> on the desert road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 (An Ethiopian riding in a chariot reading the Book of Isaiah)</a:t>
            </a:r>
          </a:p>
          <a:p>
            <a:r>
              <a:rPr lang="en-AU" dirty="0" smtClean="0"/>
              <a:t>What was the Ethiopian’s job?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(He was treasurer for the Queen)</a:t>
            </a:r>
          </a:p>
          <a:p>
            <a:r>
              <a:rPr lang="en-AU" dirty="0" smtClean="0"/>
              <a:t>Who told Philip to stay near the chariot?  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(The Holy Spirit)</a:t>
            </a:r>
          </a:p>
          <a:p>
            <a:r>
              <a:rPr lang="en-AU" dirty="0" smtClean="0"/>
              <a:t>How did Philip help the Ethiopian man?  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(He explained the Bible to him and how Jesus is the Promised </a:t>
            </a:r>
            <a:r>
              <a:rPr lang="en-A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Savior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that was written about in Isaiah.)</a:t>
            </a:r>
          </a:p>
          <a:p>
            <a:r>
              <a:rPr lang="en-AU" dirty="0" smtClean="0"/>
              <a:t>Why did the Ethiopian want to be baptized?  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(He believed in the Lord Jesus.)</a:t>
            </a:r>
          </a:p>
          <a:p>
            <a:r>
              <a:rPr lang="en-AU" dirty="0" smtClean="0"/>
              <a:t>Who took Philip away so the Ethiopian didn’t see him anymore?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(The Spirit)</a:t>
            </a:r>
          </a:p>
          <a:p>
            <a:r>
              <a:rPr lang="en-AU" dirty="0" smtClean="0"/>
              <a:t>Why was it important for Philip to immediately obey the Lord’s instructions?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(The Ethiopian man may not have heard the Good News and been saved)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3.gstatic.com/images?q=tbn:ANd9GcT-g1insyHyGb7tBuJ8U__yxpJGuF8-n14NHCVTgUbzgxYepPI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09708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429000"/>
            <a:ext cx="3960440" cy="1080120"/>
          </a:xfrm>
        </p:spPr>
        <p:txBody>
          <a:bodyPr/>
          <a:lstStyle/>
          <a:p>
            <a:r>
              <a:rPr lang="en-AU" dirty="0" smtClean="0">
                <a:solidFill>
                  <a:schemeClr val="bg1"/>
                </a:solidFill>
              </a:rPr>
              <a:t>Chapter 9</a:t>
            </a:r>
            <a:endParaRPr lang="en-A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Questions: Pauls conversion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AU" dirty="0" smtClean="0"/>
              <a:t>Saul was </a:t>
            </a:r>
            <a:r>
              <a:rPr lang="en-AU" dirty="0" err="1" smtClean="0"/>
              <a:t>traveling</a:t>
            </a:r>
            <a:r>
              <a:rPr lang="en-AU" dirty="0" smtClean="0"/>
              <a:t> to Damascus to visit his sick grandmother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(Fiction, he was </a:t>
            </a:r>
            <a:r>
              <a:rPr lang="en-AU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traveling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to Damascus to imprison believers.)</a:t>
            </a:r>
          </a:p>
          <a:p>
            <a:r>
              <a:rPr lang="en-AU" dirty="0" smtClean="0"/>
              <a:t>Saul saw a light brighter than the sun and heard a voice speaking in the Greek language. 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(Fiction, he heard the voice in Aramaic.)</a:t>
            </a:r>
          </a:p>
          <a:p>
            <a:r>
              <a:rPr lang="en-AU" dirty="0" smtClean="0"/>
              <a:t>Jesus asked Saul why he was persecuting Him? 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(Fact)</a:t>
            </a:r>
          </a:p>
          <a:p>
            <a:r>
              <a:rPr lang="en-AU" dirty="0" smtClean="0"/>
              <a:t>Saul was blind for three days. 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(Fact)</a:t>
            </a:r>
          </a:p>
          <a:p>
            <a:r>
              <a:rPr lang="en-AU" dirty="0" smtClean="0"/>
              <a:t>God told </a:t>
            </a:r>
            <a:r>
              <a:rPr lang="en-AU" dirty="0" err="1" smtClean="0"/>
              <a:t>Sapphirra</a:t>
            </a:r>
            <a:r>
              <a:rPr lang="en-AU" dirty="0" smtClean="0"/>
              <a:t> to go to Damascus and restore Saul’s sight.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(Fiction, Ananias-not the one who died of course!)</a:t>
            </a:r>
          </a:p>
          <a:p>
            <a:r>
              <a:rPr lang="en-AU" dirty="0" smtClean="0"/>
              <a:t>Ananias was obedient and went to Saul and his sight was restored.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 (Fact)</a:t>
            </a:r>
          </a:p>
          <a:p>
            <a:r>
              <a:rPr lang="en-AU" dirty="0" smtClean="0"/>
              <a:t>Saul preached the Good News boldly and everyone loved him.  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(Fiction, some wanted to kill him)</a:t>
            </a:r>
          </a:p>
          <a:p>
            <a:r>
              <a:rPr lang="en-AU" dirty="0" smtClean="0"/>
              <a:t>God can transform a person’s life when they believe in Jesus. 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(Fact)</a:t>
            </a:r>
          </a:p>
          <a:p>
            <a:r>
              <a:rPr lang="en-AU" dirty="0" smtClean="0"/>
              <a:t>God only has work for some followers to do. </a:t>
            </a:r>
            <a:r>
              <a:rPr lang="en-A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(Fiction, Believers are His workmanship created for good works.)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241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Chapter 6 3:44seconds</vt:lpstr>
      <vt:lpstr>Questions: 7 men chosen to minister</vt:lpstr>
      <vt:lpstr>Chapter 7</vt:lpstr>
      <vt:lpstr>Questions: Stoning of Stephen</vt:lpstr>
      <vt:lpstr>Chapter 8</vt:lpstr>
      <vt:lpstr>Questions: Persecution scatters the church</vt:lpstr>
      <vt:lpstr>Questions: Phillip &amp; the Ethiopian</vt:lpstr>
      <vt:lpstr>Chapter 9</vt:lpstr>
      <vt:lpstr>Questions: Pauls conversion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creator>Georgy</dc:creator>
  <cp:lastModifiedBy>Angelos</cp:lastModifiedBy>
  <cp:revision>14</cp:revision>
  <dcterms:created xsi:type="dcterms:W3CDTF">2012-06-22T10:13:47Z</dcterms:created>
  <dcterms:modified xsi:type="dcterms:W3CDTF">2017-06-16T21:13:15Z</dcterms:modified>
</cp:coreProperties>
</file>