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2"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63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E32B2D7-0FB3-4827-BDAF-F7A01B264574}" type="datetimeFigureOut">
              <a:rPr lang="en-AU" smtClean="0"/>
              <a:pPr/>
              <a:t>17/02/2013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89198E5-A221-4609-A330-40999C6D9011}" type="slidenum">
              <a:rPr lang="en-AU" smtClean="0"/>
              <a:pPr/>
              <a:t>‹#›</a:t>
            </a:fld>
            <a:endParaRPr lang="en-AU"/>
          </a:p>
        </p:txBody>
      </p:sp>
    </p:spTree>
    <p:extLst>
      <p:ext uri="{BB962C8B-B14F-4D97-AF65-F5344CB8AC3E}">
        <p14:creationId xmlns:p14="http://schemas.microsoft.com/office/powerpoint/2010/main" xmlns="" val="271900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E32B2D7-0FB3-4827-BDAF-F7A01B264574}" type="datetimeFigureOut">
              <a:rPr lang="en-AU" smtClean="0"/>
              <a:pPr/>
              <a:t>17/02/2013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89198E5-A221-4609-A330-40999C6D9011}" type="slidenum">
              <a:rPr lang="en-AU" smtClean="0"/>
              <a:pPr/>
              <a:t>‹#›</a:t>
            </a:fld>
            <a:endParaRPr lang="en-AU"/>
          </a:p>
        </p:txBody>
      </p:sp>
    </p:spTree>
    <p:extLst>
      <p:ext uri="{BB962C8B-B14F-4D97-AF65-F5344CB8AC3E}">
        <p14:creationId xmlns:p14="http://schemas.microsoft.com/office/powerpoint/2010/main" xmlns="" val="247970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E32B2D7-0FB3-4827-BDAF-F7A01B264574}" type="datetimeFigureOut">
              <a:rPr lang="en-AU" smtClean="0"/>
              <a:pPr/>
              <a:t>17/02/2013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89198E5-A221-4609-A330-40999C6D9011}" type="slidenum">
              <a:rPr lang="en-AU" smtClean="0"/>
              <a:pPr/>
              <a:t>‹#›</a:t>
            </a:fld>
            <a:endParaRPr lang="en-AU"/>
          </a:p>
        </p:txBody>
      </p:sp>
    </p:spTree>
    <p:extLst>
      <p:ext uri="{BB962C8B-B14F-4D97-AF65-F5344CB8AC3E}">
        <p14:creationId xmlns:p14="http://schemas.microsoft.com/office/powerpoint/2010/main" xmlns="" val="160976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E32B2D7-0FB3-4827-BDAF-F7A01B264574}" type="datetimeFigureOut">
              <a:rPr lang="en-AU" smtClean="0"/>
              <a:pPr/>
              <a:t>17/02/2013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89198E5-A221-4609-A330-40999C6D9011}" type="slidenum">
              <a:rPr lang="en-AU" smtClean="0"/>
              <a:pPr/>
              <a:t>‹#›</a:t>
            </a:fld>
            <a:endParaRPr lang="en-AU"/>
          </a:p>
        </p:txBody>
      </p:sp>
    </p:spTree>
    <p:extLst>
      <p:ext uri="{BB962C8B-B14F-4D97-AF65-F5344CB8AC3E}">
        <p14:creationId xmlns:p14="http://schemas.microsoft.com/office/powerpoint/2010/main" xmlns="" val="67604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2B2D7-0FB3-4827-BDAF-F7A01B264574}" type="datetimeFigureOut">
              <a:rPr lang="en-AU" smtClean="0"/>
              <a:pPr/>
              <a:t>17/02/2013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89198E5-A221-4609-A330-40999C6D9011}" type="slidenum">
              <a:rPr lang="en-AU" smtClean="0"/>
              <a:pPr/>
              <a:t>‹#›</a:t>
            </a:fld>
            <a:endParaRPr lang="en-AU"/>
          </a:p>
        </p:txBody>
      </p:sp>
    </p:spTree>
    <p:extLst>
      <p:ext uri="{BB962C8B-B14F-4D97-AF65-F5344CB8AC3E}">
        <p14:creationId xmlns:p14="http://schemas.microsoft.com/office/powerpoint/2010/main" xmlns="" val="419697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E32B2D7-0FB3-4827-BDAF-F7A01B264574}" type="datetimeFigureOut">
              <a:rPr lang="en-AU" smtClean="0"/>
              <a:pPr/>
              <a:t>17/02/2013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89198E5-A221-4609-A330-40999C6D9011}" type="slidenum">
              <a:rPr lang="en-AU" smtClean="0"/>
              <a:pPr/>
              <a:t>‹#›</a:t>
            </a:fld>
            <a:endParaRPr lang="en-AU"/>
          </a:p>
        </p:txBody>
      </p:sp>
    </p:spTree>
    <p:extLst>
      <p:ext uri="{BB962C8B-B14F-4D97-AF65-F5344CB8AC3E}">
        <p14:creationId xmlns:p14="http://schemas.microsoft.com/office/powerpoint/2010/main" xmlns="" val="332128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E32B2D7-0FB3-4827-BDAF-F7A01B264574}" type="datetimeFigureOut">
              <a:rPr lang="en-AU" smtClean="0"/>
              <a:pPr/>
              <a:t>17/02/2013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89198E5-A221-4609-A330-40999C6D9011}" type="slidenum">
              <a:rPr lang="en-AU" smtClean="0"/>
              <a:pPr/>
              <a:t>‹#›</a:t>
            </a:fld>
            <a:endParaRPr lang="en-AU"/>
          </a:p>
        </p:txBody>
      </p:sp>
    </p:spTree>
    <p:extLst>
      <p:ext uri="{BB962C8B-B14F-4D97-AF65-F5344CB8AC3E}">
        <p14:creationId xmlns:p14="http://schemas.microsoft.com/office/powerpoint/2010/main" xmlns="" val="40530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E32B2D7-0FB3-4827-BDAF-F7A01B264574}" type="datetimeFigureOut">
              <a:rPr lang="en-AU" smtClean="0"/>
              <a:pPr/>
              <a:t>17/02/2013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89198E5-A221-4609-A330-40999C6D9011}" type="slidenum">
              <a:rPr lang="en-AU" smtClean="0"/>
              <a:pPr/>
              <a:t>‹#›</a:t>
            </a:fld>
            <a:endParaRPr lang="en-AU"/>
          </a:p>
        </p:txBody>
      </p:sp>
    </p:spTree>
    <p:extLst>
      <p:ext uri="{BB962C8B-B14F-4D97-AF65-F5344CB8AC3E}">
        <p14:creationId xmlns:p14="http://schemas.microsoft.com/office/powerpoint/2010/main" xmlns="" val="358442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2B2D7-0FB3-4827-BDAF-F7A01B264574}" type="datetimeFigureOut">
              <a:rPr lang="en-AU" smtClean="0"/>
              <a:pPr/>
              <a:t>17/02/2013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89198E5-A221-4609-A330-40999C6D9011}" type="slidenum">
              <a:rPr lang="en-AU" smtClean="0"/>
              <a:pPr/>
              <a:t>‹#›</a:t>
            </a:fld>
            <a:endParaRPr lang="en-AU"/>
          </a:p>
        </p:txBody>
      </p:sp>
    </p:spTree>
    <p:extLst>
      <p:ext uri="{BB962C8B-B14F-4D97-AF65-F5344CB8AC3E}">
        <p14:creationId xmlns:p14="http://schemas.microsoft.com/office/powerpoint/2010/main" xmlns="" val="24023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2B2D7-0FB3-4827-BDAF-F7A01B264574}" type="datetimeFigureOut">
              <a:rPr lang="en-AU" smtClean="0"/>
              <a:pPr/>
              <a:t>17/02/2013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89198E5-A221-4609-A330-40999C6D9011}" type="slidenum">
              <a:rPr lang="en-AU" smtClean="0"/>
              <a:pPr/>
              <a:t>‹#›</a:t>
            </a:fld>
            <a:endParaRPr lang="en-AU"/>
          </a:p>
        </p:txBody>
      </p:sp>
    </p:spTree>
    <p:extLst>
      <p:ext uri="{BB962C8B-B14F-4D97-AF65-F5344CB8AC3E}">
        <p14:creationId xmlns:p14="http://schemas.microsoft.com/office/powerpoint/2010/main" xmlns="" val="133254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2B2D7-0FB3-4827-BDAF-F7A01B264574}" type="datetimeFigureOut">
              <a:rPr lang="en-AU" smtClean="0"/>
              <a:pPr/>
              <a:t>17/02/2013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89198E5-A221-4609-A330-40999C6D9011}" type="slidenum">
              <a:rPr lang="en-AU" smtClean="0"/>
              <a:pPr/>
              <a:t>‹#›</a:t>
            </a:fld>
            <a:endParaRPr lang="en-AU"/>
          </a:p>
        </p:txBody>
      </p:sp>
    </p:spTree>
    <p:extLst>
      <p:ext uri="{BB962C8B-B14F-4D97-AF65-F5344CB8AC3E}">
        <p14:creationId xmlns:p14="http://schemas.microsoft.com/office/powerpoint/2010/main" xmlns="" val="160966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2B2D7-0FB3-4827-BDAF-F7A01B264574}" type="datetimeFigureOut">
              <a:rPr lang="en-AU" smtClean="0"/>
              <a:pPr/>
              <a:t>17/02/2013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198E5-A221-4609-A330-40999C6D9011}" type="slidenum">
              <a:rPr lang="en-AU" smtClean="0"/>
              <a:pPr/>
              <a:t>‹#›</a:t>
            </a:fld>
            <a:endParaRPr lang="en-AU"/>
          </a:p>
        </p:txBody>
      </p:sp>
    </p:spTree>
    <p:extLst>
      <p:ext uri="{BB962C8B-B14F-4D97-AF65-F5344CB8AC3E}">
        <p14:creationId xmlns:p14="http://schemas.microsoft.com/office/powerpoint/2010/main" xmlns="" val="3464879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The Angels, Their Praises &amp; Their Services to the People</a:t>
            </a:r>
            <a:endParaRPr lang="en-AU" dirty="0"/>
          </a:p>
        </p:txBody>
      </p:sp>
      <p:sp>
        <p:nvSpPr>
          <p:cNvPr id="3" name="Content Placeholder 2"/>
          <p:cNvSpPr>
            <a:spLocks noGrp="1"/>
          </p:cNvSpPr>
          <p:nvPr>
            <p:ph sz="half" idx="1"/>
          </p:nvPr>
        </p:nvSpPr>
        <p:spPr/>
        <p:txBody>
          <a:bodyPr/>
          <a:lstStyle/>
          <a:p>
            <a:endParaRPr lang="en-AU" dirty="0"/>
          </a:p>
        </p:txBody>
      </p:sp>
      <p:sp>
        <p:nvSpPr>
          <p:cNvPr id="4" name="Content Placeholder 3"/>
          <p:cNvSpPr>
            <a:spLocks noGrp="1"/>
          </p:cNvSpPr>
          <p:nvPr>
            <p:ph sz="half" idx="2"/>
          </p:nvPr>
        </p:nvSpPr>
        <p:spPr/>
        <p:txBody>
          <a:bodyPr/>
          <a:lstStyle/>
          <a:p>
            <a:endParaRPr lang="en-AU" sz="3200" b="0" i="0" u="none" strike="noStrike" baseline="0" dirty="0" smtClean="0">
              <a:solidFill>
                <a:srgbClr val="000000"/>
              </a:solidFill>
              <a:latin typeface="Times New Roman"/>
            </a:endParaRPr>
          </a:p>
          <a:p>
            <a:r>
              <a:rPr lang="en-AU" b="0" i="0" u="none" strike="noStrike" baseline="0" dirty="0" smtClean="0">
                <a:solidFill>
                  <a:srgbClr val="000000"/>
                </a:solidFill>
                <a:latin typeface="Times New Roman"/>
              </a:rPr>
              <a:t>To feel the presence of the angels. </a:t>
            </a:r>
          </a:p>
          <a:p>
            <a:r>
              <a:rPr lang="en-AU" b="0" i="0" u="none" strike="noStrike" baseline="0" dirty="0" smtClean="0">
                <a:solidFill>
                  <a:srgbClr val="000000"/>
                </a:solidFill>
                <a:latin typeface="Times New Roman"/>
              </a:rPr>
              <a:t>To learn about the service of the angels. </a:t>
            </a:r>
          </a:p>
          <a:p>
            <a:pPr marL="0" indent="0">
              <a:buNone/>
            </a:pPr>
            <a:endParaRPr lang="en-A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628800"/>
            <a:ext cx="4032448" cy="45045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88096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Tapers lit in the church put before the </a:t>
            </a:r>
            <a:r>
              <a:rPr lang="en-AU" dirty="0" smtClean="0"/>
              <a:t>Saints </a:t>
            </a:r>
            <a:r>
              <a:rPr lang="en-AU" dirty="0" smtClean="0"/>
              <a:t>and Angels</a:t>
            </a:r>
            <a:endParaRPr lang="en-AU" dirty="0"/>
          </a:p>
        </p:txBody>
      </p:sp>
      <p:sp>
        <p:nvSpPr>
          <p:cNvPr id="3" name="Content Placeholder 2"/>
          <p:cNvSpPr>
            <a:spLocks noGrp="1"/>
          </p:cNvSpPr>
          <p:nvPr>
            <p:ph sz="half" idx="1"/>
          </p:nvPr>
        </p:nvSpPr>
        <p:spPr/>
        <p:txBody>
          <a:bodyPr>
            <a:normAutofit lnSpcReduction="10000"/>
          </a:bodyPr>
          <a:lstStyle/>
          <a:p>
            <a:r>
              <a:rPr lang="en-AU" sz="3200" dirty="0" smtClean="0">
                <a:solidFill>
                  <a:srgbClr val="000000"/>
                </a:solidFill>
                <a:latin typeface="Times New Roman"/>
              </a:rPr>
              <a:t> </a:t>
            </a:r>
            <a:r>
              <a:rPr lang="en-AU" b="0" i="0" u="none" strike="noStrike" baseline="0" dirty="0" smtClean="0">
                <a:solidFill>
                  <a:srgbClr val="000000"/>
                </a:solidFill>
                <a:latin typeface="Times New Roman"/>
              </a:rPr>
              <a:t>Where </a:t>
            </a:r>
            <a:r>
              <a:rPr lang="en-AU" b="0" i="0" u="none" strike="noStrike" baseline="0" dirty="0" smtClean="0">
                <a:solidFill>
                  <a:srgbClr val="000000"/>
                </a:solidFill>
                <a:latin typeface="Times New Roman"/>
              </a:rPr>
              <a:t>are tapers lit in the Church? </a:t>
            </a:r>
          </a:p>
          <a:p>
            <a:r>
              <a:rPr lang="en-AU" b="0" i="0" u="none" strike="noStrike" baseline="0" dirty="0" smtClean="0">
                <a:solidFill>
                  <a:srgbClr val="000000"/>
                </a:solidFill>
                <a:latin typeface="Times New Roman"/>
              </a:rPr>
              <a:t>What do we put before the pictures of the Saints? </a:t>
            </a:r>
          </a:p>
          <a:p>
            <a:r>
              <a:rPr lang="en-AU" b="0" i="0" u="none" strike="noStrike" baseline="0" dirty="0" smtClean="0">
                <a:solidFill>
                  <a:srgbClr val="000000"/>
                </a:solidFill>
                <a:latin typeface="Times New Roman"/>
              </a:rPr>
              <a:t>What do we put before the pictures of the angels? </a:t>
            </a:r>
            <a:endParaRPr lang="en-AU" b="0" i="0" u="none" strike="noStrike" baseline="0" dirty="0" smtClean="0">
              <a:solidFill>
                <a:srgbClr val="000000"/>
              </a:solidFill>
              <a:latin typeface="Times New Roman"/>
            </a:endParaRPr>
          </a:p>
          <a:p>
            <a:r>
              <a:rPr lang="en-AU" dirty="0" smtClean="0">
                <a:solidFill>
                  <a:srgbClr val="000000"/>
                </a:solidFill>
                <a:latin typeface="Times New Roman"/>
              </a:rPr>
              <a:t>Why do we light tapers?</a:t>
            </a:r>
          </a:p>
          <a:p>
            <a:pPr>
              <a:buNone/>
            </a:pPr>
            <a:r>
              <a:rPr lang="en-AU" dirty="0" smtClean="0">
                <a:solidFill>
                  <a:srgbClr val="000000"/>
                </a:solidFill>
                <a:latin typeface="Times New Roman"/>
              </a:rPr>
              <a:t> </a:t>
            </a:r>
            <a:endParaRPr lang="en-AU" b="0" i="0" u="none" strike="noStrike" baseline="0" dirty="0" smtClean="0">
              <a:solidFill>
                <a:srgbClr val="000000"/>
              </a:solidFill>
              <a:latin typeface="Times New Roman"/>
            </a:endParaRPr>
          </a:p>
          <a:p>
            <a:endParaRPr lang="en-AU" dirty="0"/>
          </a:p>
        </p:txBody>
      </p:sp>
      <p:sp>
        <p:nvSpPr>
          <p:cNvPr id="4" name="Content Placeholder 3"/>
          <p:cNvSpPr>
            <a:spLocks noGrp="1"/>
          </p:cNvSpPr>
          <p:nvPr>
            <p:ph sz="half" idx="2"/>
          </p:nvPr>
        </p:nvSpPr>
        <p:spPr/>
        <p:txBody>
          <a:bodyPr>
            <a:normAutofit lnSpcReduction="10000"/>
          </a:bodyPr>
          <a:lstStyle/>
          <a:p>
            <a:endParaRPr lang="en-A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527170"/>
            <a:ext cx="4122468" cy="465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7199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Memory Verse</a:t>
            </a:r>
            <a:endParaRPr lang="en-AU" dirty="0"/>
          </a:p>
        </p:txBody>
      </p:sp>
      <p:sp>
        <p:nvSpPr>
          <p:cNvPr id="4" name="Content Placeholder 3"/>
          <p:cNvSpPr>
            <a:spLocks noGrp="1"/>
          </p:cNvSpPr>
          <p:nvPr>
            <p:ph sz="half" idx="2"/>
          </p:nvPr>
        </p:nvSpPr>
        <p:spPr>
          <a:xfrm>
            <a:off x="467544" y="1556792"/>
            <a:ext cx="4038600" cy="4525963"/>
          </a:xfrm>
        </p:spPr>
        <p:txBody>
          <a:bodyPr/>
          <a:lstStyle/>
          <a:p>
            <a:pPr marL="2743200" lvl="6" indent="0">
              <a:buNone/>
            </a:pPr>
            <a:endParaRPr lang="en-AU" dirty="0"/>
          </a:p>
        </p:txBody>
      </p:sp>
      <p:pic>
        <p:nvPicPr>
          <p:cNvPr id="3075"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556792"/>
            <a:ext cx="4029064"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4644008" y="1556792"/>
            <a:ext cx="4248472" cy="4401205"/>
          </a:xfrm>
          <a:prstGeom prst="rect">
            <a:avLst/>
          </a:prstGeom>
        </p:spPr>
        <p:txBody>
          <a:bodyPr wrap="square">
            <a:spAutoFit/>
          </a:bodyPr>
          <a:lstStyle/>
          <a:p>
            <a:pPr marL="457200" indent="-457200">
              <a:buFont typeface="Arial" pitchFamily="34" charset="0"/>
              <a:buChar char="•"/>
            </a:pPr>
            <a:r>
              <a:rPr lang="en-AU" sz="2800" b="0" i="0" u="none" strike="noStrike" baseline="0" dirty="0" smtClean="0">
                <a:solidFill>
                  <a:srgbClr val="000000"/>
                </a:solidFill>
                <a:latin typeface="Times New Roman"/>
              </a:rPr>
              <a:t>“</a:t>
            </a:r>
            <a:r>
              <a:rPr lang="en-AU" sz="4000" b="0" i="0" u="none" strike="noStrike" baseline="0" dirty="0" smtClean="0">
                <a:solidFill>
                  <a:srgbClr val="000000"/>
                </a:solidFill>
                <a:latin typeface="Times New Roman"/>
              </a:rPr>
              <a:t>The Angel of the Lord encamps around those who fear him, and delivers them” (Psalms 34:7). </a:t>
            </a:r>
            <a:endParaRPr lang="en-AU" sz="4000" dirty="0"/>
          </a:p>
        </p:txBody>
      </p:sp>
    </p:spTree>
    <p:extLst>
      <p:ext uri="{BB962C8B-B14F-4D97-AF65-F5344CB8AC3E}">
        <p14:creationId xmlns:p14="http://schemas.microsoft.com/office/powerpoint/2010/main" xmlns="" val="2359613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Lesson Outline</a:t>
            </a:r>
            <a:endParaRPr lang="en-AU" dirty="0"/>
          </a:p>
        </p:txBody>
      </p:sp>
      <p:sp>
        <p:nvSpPr>
          <p:cNvPr id="3" name="Content Placeholder 2"/>
          <p:cNvSpPr>
            <a:spLocks noGrp="1"/>
          </p:cNvSpPr>
          <p:nvPr>
            <p:ph sz="half" idx="1"/>
          </p:nvPr>
        </p:nvSpPr>
        <p:spPr>
          <a:xfrm>
            <a:off x="395536" y="1340768"/>
            <a:ext cx="4038600" cy="5517232"/>
          </a:xfrm>
        </p:spPr>
        <p:txBody>
          <a:bodyPr>
            <a:noAutofit/>
          </a:bodyPr>
          <a:lstStyle/>
          <a:p>
            <a:r>
              <a:rPr lang="en-AU" sz="2000" dirty="0"/>
              <a:t>A man and his wife loved God and the poor. The man’s name was </a:t>
            </a:r>
            <a:r>
              <a:rPr lang="en-AU" sz="2000" dirty="0" err="1"/>
              <a:t>Dorthaus</a:t>
            </a:r>
            <a:r>
              <a:rPr lang="en-AU" sz="2000" dirty="0"/>
              <a:t> and the woman’s name was </a:t>
            </a:r>
            <a:r>
              <a:rPr lang="en-AU" sz="2000" dirty="0" err="1"/>
              <a:t>Thaoupesta</a:t>
            </a:r>
            <a:r>
              <a:rPr lang="en-AU" sz="2000" dirty="0"/>
              <a:t>. They used to make a feast for the poor on the feast of the archangel Michael (called the Angel Day). The Lord blessed them and gave them wealth and property. Every year they made a feast for the poor on </a:t>
            </a:r>
            <a:r>
              <a:rPr lang="en-AU" sz="2000" dirty="0" smtClean="0"/>
              <a:t>the Feast day </a:t>
            </a:r>
            <a:r>
              <a:rPr lang="en-AU" sz="2000" dirty="0" smtClean="0"/>
              <a:t>Angel.</a:t>
            </a:r>
          </a:p>
          <a:p>
            <a:r>
              <a:rPr lang="en-AU" sz="2000" dirty="0" smtClean="0"/>
              <a:t>One </a:t>
            </a:r>
            <a:r>
              <a:rPr lang="en-AU" sz="2000" dirty="0"/>
              <a:t>year they had no money neither did they have any food to offer. They were sad because they were unable to make a feast for the poor that year on the occasion of the </a:t>
            </a:r>
            <a:r>
              <a:rPr lang="en-AU" sz="2000" dirty="0" smtClean="0"/>
              <a:t>Feast day of the Angel</a:t>
            </a:r>
            <a:endParaRPr lang="en-AU" sz="2000" dirty="0"/>
          </a:p>
        </p:txBody>
      </p:sp>
      <p:sp>
        <p:nvSpPr>
          <p:cNvPr id="4" name="Content Placeholder 3"/>
          <p:cNvSpPr>
            <a:spLocks noGrp="1"/>
          </p:cNvSpPr>
          <p:nvPr>
            <p:ph sz="half" idx="2"/>
          </p:nvPr>
        </p:nvSpPr>
        <p:spPr/>
        <p:txBody>
          <a:bodyPr>
            <a:normAutofit fontScale="70000" lnSpcReduction="20000"/>
          </a:bodyPr>
          <a:lstStyle/>
          <a:p>
            <a:endParaRPr lang="en-A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556792"/>
            <a:ext cx="4104456" cy="4608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7337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Applications</a:t>
            </a:r>
            <a:endParaRPr lang="en-AU" dirty="0"/>
          </a:p>
        </p:txBody>
      </p:sp>
      <p:sp>
        <p:nvSpPr>
          <p:cNvPr id="3" name="Content Placeholder 2"/>
          <p:cNvSpPr>
            <a:spLocks noGrp="1"/>
          </p:cNvSpPr>
          <p:nvPr>
            <p:ph sz="half" idx="1"/>
          </p:nvPr>
        </p:nvSpPr>
        <p:spPr/>
        <p:txBody>
          <a:bodyPr/>
          <a:lstStyle/>
          <a:p>
            <a:endParaRPr lang="en-AU" dirty="0"/>
          </a:p>
        </p:txBody>
      </p:sp>
      <p:sp>
        <p:nvSpPr>
          <p:cNvPr id="4" name="Content Placeholder 3"/>
          <p:cNvSpPr>
            <a:spLocks noGrp="1"/>
          </p:cNvSpPr>
          <p:nvPr>
            <p:ph sz="half" idx="2"/>
          </p:nvPr>
        </p:nvSpPr>
        <p:spPr/>
        <p:txBody>
          <a:bodyPr/>
          <a:lstStyle/>
          <a:p>
            <a:r>
              <a:rPr lang="en-AU" dirty="0" smtClean="0"/>
              <a:t> When we </a:t>
            </a:r>
            <a:r>
              <a:rPr lang="en-AU" dirty="0" smtClean="0"/>
              <a:t>pray before we go to bed the Lord will send an angel to guard us all night long. The angel will also protect us from bad thoughts and bad dreams.</a:t>
            </a:r>
            <a:endParaRPr lang="en-A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556792"/>
            <a:ext cx="4032448" cy="4608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87703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a:t>
            </a:r>
            <a:endParaRPr lang="en-AU" dirty="0"/>
          </a:p>
        </p:txBody>
      </p:sp>
      <p:sp>
        <p:nvSpPr>
          <p:cNvPr id="3" name="Content Placeholder 2"/>
          <p:cNvSpPr>
            <a:spLocks noGrp="1"/>
          </p:cNvSpPr>
          <p:nvPr>
            <p:ph idx="1"/>
          </p:nvPr>
        </p:nvSpPr>
        <p:spPr/>
        <p:txBody>
          <a:bodyPr/>
          <a:lstStyle/>
          <a:p>
            <a:r>
              <a:rPr lang="en-AU" dirty="0"/>
              <a:t>God created the </a:t>
            </a:r>
            <a:r>
              <a:rPr lang="en-AU" dirty="0" smtClean="0"/>
              <a:t>Angels </a:t>
            </a:r>
            <a:r>
              <a:rPr lang="en-AU" dirty="0"/>
              <a:t>of light. They are present before Him day and night praising Him without pause. </a:t>
            </a:r>
            <a:endParaRPr lang="en-AU" dirty="0" smtClean="0"/>
          </a:p>
          <a:p>
            <a:r>
              <a:rPr lang="en-AU" dirty="0" smtClean="0"/>
              <a:t>They </a:t>
            </a:r>
            <a:r>
              <a:rPr lang="en-AU" dirty="0"/>
              <a:t>make intercession for the people and they are responsible for the children of God. “For He will give His angels charge of you to guard you in all your ways” (Psalms 91:11). </a:t>
            </a:r>
            <a:endParaRPr lang="en-AU" dirty="0" smtClean="0"/>
          </a:p>
          <a:p>
            <a:r>
              <a:rPr lang="en-AU" dirty="0" smtClean="0"/>
              <a:t>Hand out Images of Angels/Archangel Michael</a:t>
            </a:r>
            <a:endParaRPr lang="en-AU" dirty="0"/>
          </a:p>
        </p:txBody>
      </p:sp>
    </p:spTree>
    <p:extLst>
      <p:ext uri="{BB962C8B-B14F-4D97-AF65-F5344CB8AC3E}">
        <p14:creationId xmlns:p14="http://schemas.microsoft.com/office/powerpoint/2010/main" xmlns="" val="439519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Activities</a:t>
            </a:r>
            <a:endParaRPr lang="en-AU" dirty="0"/>
          </a:p>
        </p:txBody>
      </p:sp>
      <p:sp>
        <p:nvSpPr>
          <p:cNvPr id="3" name="Content Placeholder 2"/>
          <p:cNvSpPr>
            <a:spLocks noGrp="1"/>
          </p:cNvSpPr>
          <p:nvPr>
            <p:ph sz="half" idx="1"/>
          </p:nvPr>
        </p:nvSpPr>
        <p:spPr/>
        <p:txBody>
          <a:bodyPr/>
          <a:lstStyle/>
          <a:p>
            <a:pPr marL="0" indent="0">
              <a:buNone/>
            </a:pPr>
            <a:endParaRPr lang="en-AU" sz="3200" b="0" i="0" u="none" strike="noStrike" baseline="0" dirty="0" smtClean="0">
              <a:solidFill>
                <a:srgbClr val="000000"/>
              </a:solidFill>
              <a:latin typeface="Times New Roman"/>
            </a:endParaRPr>
          </a:p>
          <a:p>
            <a:r>
              <a:rPr lang="en-AU" b="0" i="0" u="none" strike="noStrike" baseline="0" dirty="0" smtClean="0">
                <a:solidFill>
                  <a:srgbClr val="000000"/>
                </a:solidFill>
                <a:latin typeface="Times New Roman"/>
              </a:rPr>
              <a:t>Bring material to the children to make angels in class and take them home and put them in their bedrooms. </a:t>
            </a:r>
          </a:p>
          <a:p>
            <a:r>
              <a:rPr lang="en-AU" dirty="0" smtClean="0"/>
              <a:t>Show them the (</a:t>
            </a:r>
            <a:r>
              <a:rPr lang="en-AU" dirty="0" err="1" smtClean="0"/>
              <a:t>Fetir</a:t>
            </a:r>
            <a:r>
              <a:rPr lang="en-AU" dirty="0" smtClean="0"/>
              <a:t>) of Archangel Michael</a:t>
            </a:r>
            <a:endParaRPr lang="en-AU" dirty="0"/>
          </a:p>
        </p:txBody>
      </p:sp>
      <p:sp>
        <p:nvSpPr>
          <p:cNvPr id="4" name="Content Placeholder 3"/>
          <p:cNvSpPr>
            <a:spLocks noGrp="1"/>
          </p:cNvSpPr>
          <p:nvPr>
            <p:ph sz="half" idx="2"/>
          </p:nvPr>
        </p:nvSpPr>
        <p:spPr/>
        <p:txBody>
          <a:bodyPr/>
          <a:lstStyle/>
          <a:p>
            <a:endParaRPr lang="en-A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556793"/>
            <a:ext cx="4104456" cy="4608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64666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Origami Angel</a:t>
            </a:r>
            <a:endParaRPr lang="en-AU" dirty="0"/>
          </a:p>
        </p:txBody>
      </p:sp>
      <p:sp>
        <p:nvSpPr>
          <p:cNvPr id="3" name="Content Placeholder 2"/>
          <p:cNvSpPr>
            <a:spLocks noGrp="1"/>
          </p:cNvSpPr>
          <p:nvPr>
            <p:ph idx="1"/>
          </p:nvPr>
        </p:nvSpPr>
        <p:spPr/>
        <p:txBody>
          <a:bodyPr/>
          <a:lstStyle/>
          <a:p>
            <a:endParaRPr lang="en-A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556792"/>
            <a:ext cx="3888432" cy="46805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1556791"/>
            <a:ext cx="4464496" cy="46805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24408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348</Words>
  <Application>Microsoft Office PowerPoint</Application>
  <PresentationFormat>On-screen Show (4:3)</PresentationFormat>
  <Paragraphs>26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The Angels, Their Praises &amp; Their Services to the People</vt:lpstr>
      <vt:lpstr>Tapers lit in the church put before the Saints and Angels</vt:lpstr>
      <vt:lpstr>Memory Verse</vt:lpstr>
      <vt:lpstr>Lesson Outline</vt:lpstr>
      <vt:lpstr>Applications</vt:lpstr>
      <vt:lpstr>Conclusion</vt:lpstr>
      <vt:lpstr>Activities</vt:lpstr>
      <vt:lpstr>Origami Angel</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Angels, Their Praises &amp; Their Services to the People</dc:title>
  <dc:creator>Ramiz</dc:creator>
  <cp:lastModifiedBy>lola</cp:lastModifiedBy>
  <cp:revision>13</cp:revision>
  <dcterms:created xsi:type="dcterms:W3CDTF">2013-02-16T02:53:58Z</dcterms:created>
  <dcterms:modified xsi:type="dcterms:W3CDTF">2013-02-17T02:33:51Z</dcterms:modified>
</cp:coreProperties>
</file>