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Century Gothic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867329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hape 13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094464" cy="24755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6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pic" idx="2"/>
          </p:nvPr>
        </p:nvSpPr>
        <p:spPr>
          <a:xfrm>
            <a:off x="681727" y="941439"/>
            <a:ext cx="10821840" cy="34781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5516715"/>
            <a:ext cx="10820400" cy="70196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and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094464" cy="2475526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1024467" y="3649133"/>
            <a:ext cx="10130516" cy="99906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Quot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094464" cy="247552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1303865" y="3365556"/>
            <a:ext cx="9592736" cy="44444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1024467" y="3959862"/>
            <a:ext cx="10151533" cy="67987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entury Gothic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lt1"/>
              </a:buClr>
              <a:buSzPct val="25000"/>
              <a:buFont typeface="Century Gothic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Name Card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094464" cy="247552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1024467" y="3648315"/>
            <a:ext cx="10144654" cy="99988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685799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3"/>
          </p:nvPr>
        </p:nvSpPr>
        <p:spPr>
          <a:xfrm>
            <a:off x="4368800" y="2201333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4"/>
          </p:nvPr>
        </p:nvSpPr>
        <p:spPr>
          <a:xfrm>
            <a:off x="4366858" y="2904067"/>
            <a:ext cx="3456432" cy="331461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5"/>
          </p:nvPr>
        </p:nvSpPr>
        <p:spPr>
          <a:xfrm>
            <a:off x="8051800" y="2192866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6"/>
          </p:nvPr>
        </p:nvSpPr>
        <p:spPr>
          <a:xfrm>
            <a:off x="8051801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Picture Colum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pic" idx="2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3"/>
          </p:nvPr>
        </p:nvSpPr>
        <p:spPr>
          <a:xfrm>
            <a:off x="688618" y="4873764"/>
            <a:ext cx="3451582" cy="134492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4"/>
          </p:nvPr>
        </p:nvSpPr>
        <p:spPr>
          <a:xfrm>
            <a:off x="4374263" y="4191000"/>
            <a:ext cx="3448935" cy="6827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pic" idx="5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6"/>
          </p:nvPr>
        </p:nvSpPr>
        <p:spPr>
          <a:xfrm>
            <a:off x="4374264" y="4873763"/>
            <a:ext cx="3448935" cy="134492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7"/>
          </p:nvPr>
        </p:nvSpPr>
        <p:spPr>
          <a:xfrm>
            <a:off x="8049731" y="4191000"/>
            <a:ext cx="3456469" cy="6827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pic" idx="8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9"/>
          </p:nvPr>
        </p:nvSpPr>
        <p:spPr>
          <a:xfrm>
            <a:off x="8049731" y="4873761"/>
            <a:ext cx="3452445" cy="134492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 rot="5400000">
            <a:off x="4083937" y="-1203579"/>
            <a:ext cx="4024125" cy="1082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>
  <p:cSld name="Vertical Title and 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094464" cy="2475526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 rot="5400000">
            <a:off x="8525933" y="1667933"/>
            <a:ext cx="3903133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 rot="5400000">
            <a:off x="3175000" y="-1405467"/>
            <a:ext cx="3903133" cy="82042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hape 26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094464" cy="2475526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61722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685800" y="3132666"/>
            <a:ext cx="5311775" cy="308601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6400800" y="2183802"/>
            <a:ext cx="5105400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6172200" y="3132666"/>
            <a:ext cx="5334000" cy="308601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995582" y="746759"/>
            <a:ext cx="6510618" cy="5471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685800" y="3124199"/>
            <a:ext cx="4114800" cy="309448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7861238" y="751241"/>
            <a:ext cx="3644962" cy="546744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3124199"/>
            <a:ext cx="6873240" cy="309448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 descr="C0-HD-TOP.p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0"/>
            <a:ext cx="12094464" cy="14397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ctrTitle"/>
          </p:nvPr>
        </p:nvSpPr>
        <p:spPr>
          <a:xfrm>
            <a:off x="3373395" y="2224216"/>
            <a:ext cx="4411362" cy="144573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Virtues:</a:t>
            </a:r>
            <a:r>
              <a:rPr lang="en-US" sz="60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60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53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Honesty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1606378"/>
            <a:ext cx="10820400" cy="461230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❖"/>
            </a:pPr>
            <a: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wise man who </a:t>
            </a:r>
            <a:r>
              <a:rPr lang="en-US" sz="2200" b="0" i="1" u="none" strike="noStrike" cap="none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has knowledge lives according to the truth through a totally honest life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22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Honesty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means first of all, to </a:t>
            </a:r>
            <a:r>
              <a:rPr lang="en-US" sz="22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speak the truth and never to 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sz="22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bear false witness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r>
              <a:rPr lang="en-US" sz="22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6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(Ex 20.16)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200" b="0" i="1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“There are six things which the Lord 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dislike</a:t>
            </a:r>
            <a:r>
              <a:rPr lang="en-US" sz="2200" b="0" i="0" u="none" strike="noStrike" cap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seven which are an abomination to Him: </a:t>
            </a:r>
            <a:b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“haughty eyes, </a:t>
            </a:r>
            <a:b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lying tongue and hands that shed innocent blood, </a:t>
            </a:r>
            <a:b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heart that devises wicked plans, </a:t>
            </a:r>
            <a:b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feet that make haste to run to do evil, </a:t>
            </a:r>
            <a:b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200" b="0" i="1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-US" sz="2200" b="1" i="1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false witness who breathes out lies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b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a man who sows discord among brothers”</a:t>
            </a:r>
            <a:b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6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1600" b="0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6.16–19; cf. 11.1, 12.17, 17.4, 21.28, 25.14, 18)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None/>
            </a:pPr>
            <a:endParaRPr sz="22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1556952"/>
            <a:ext cx="10820400" cy="466173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basic scriptural teaching is also that of the apostles...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2200" b="0" i="1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we pray to God that you may not do what is wrong . . .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but </a:t>
            </a:r>
            <a:r>
              <a:rPr lang="en-US" sz="2200" b="1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you may do what is honest </a:t>
            </a:r>
            <a:r>
              <a:rPr lang="en-US" sz="22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 . .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we cannot do anything against the truth,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but only for the truth</a:t>
            </a: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 Cor 13.7–8).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Honesty also means to </a:t>
            </a:r>
            <a:r>
              <a:rPr lang="en-US" sz="2200" b="0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 truly and openly</a:t>
            </a: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b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without pretense, or the presentation of a false image of oneself. </a:t>
            </a:r>
            <a:b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means, in a word, </a:t>
            </a:r>
            <a:r>
              <a:rPr lang="en-US" sz="2200" b="0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to be a hypocrite</a:t>
            </a: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926757" y="1594022"/>
            <a:ext cx="9934831" cy="504155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Above all things,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Christ the </a:t>
            </a:r>
            <a:r>
              <a:rPr lang="en-US" sz="2200" b="1" i="1" u="none" strike="noStrike" cap="none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Lord </a:t>
            </a:r>
            <a:r>
              <a:rPr lang="en-US" b="1" i="1" dirty="0" smtClean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disliked</a:t>
            </a:r>
            <a:r>
              <a:rPr lang="en-US" sz="2200" b="1" i="1" u="none" strike="noStrike" cap="none" dirty="0" smtClean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1" u="none" strike="noStrike" cap="none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condemned hypocrisy, lying and deceit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2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</a:t>
            </a:r>
            <a:r>
              <a:rPr lang="en-US" sz="2200" b="0" i="1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accused the devil himself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first and foremost,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of </a:t>
            </a:r>
            <a:r>
              <a:rPr lang="en-US" sz="2200" b="0" i="0" u="none" strike="noStrike" cap="none" dirty="0">
                <a:solidFill>
                  <a:srgbClr val="92D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being a deceiver and liar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200" b="0" i="0" u="none" strike="noStrike" cap="none" dirty="0">
                <a:solidFill>
                  <a:srgbClr val="92D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pretending to be other than he is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200" b="0" i="1" u="none" strike="noStrike" cap="none" dirty="0">
                <a:solidFill>
                  <a:srgbClr val="92D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presenting himself and his teaching as totally other than the falsehood and wickedness that they actually are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(cf. </a:t>
            </a:r>
            <a:r>
              <a:rPr lang="en-US" sz="1600" b="0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Jn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8.44–47)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b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US" sz="22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is the way of all the false prophets, and of the antichrist himself.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None/>
            </a:pPr>
            <a:endParaRPr sz="22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1816444"/>
            <a:ext cx="10820400" cy="4402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“For many deceivers have gone out into the world, men who will not acknowledge the coming of Jesus Christ in the flesh; such a one is the deceiver and the antichrist” </a:t>
            </a:r>
            <a:r>
              <a:rPr lang="en-US"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 John 7).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Take heed that </a:t>
            </a:r>
            <a:r>
              <a:rPr lang="en-US" sz="2200" b="0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one leads you astray</a:t>
            </a: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many will come in my name saying “I am the Christ,”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they will lead you astray. . . .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many false prophets will arise and lead many astray. . . .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false Christs and false prophets will arise and show great signs and wonders,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 as to lead astray, if possible, even the elect </a:t>
            </a:r>
            <a:b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(Mt 24.4, 11, 24).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834081" y="2483708"/>
            <a:ext cx="10820400" cy="252077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His fierce condemnation of the evil of the scribes,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Pharisees and lawyers,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Christ </a:t>
            </a:r>
            <a:r>
              <a:rPr lang="en-US" sz="2200" b="0" i="0" u="none" strike="noStrike" cap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did not appreciate </a:t>
            </a:r>
            <a:r>
              <a:rPr lang="en-US" sz="2200" b="1" i="1" u="none" strike="noStrike" cap="none" dirty="0" smtClean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their </a:t>
            </a:r>
            <a:r>
              <a:rPr lang="en-US" sz="2200" b="1" i="1" u="none" strike="noStrike" cap="none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hypocrisy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2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…Of all the evils of men, the </a:t>
            </a:r>
            <a:r>
              <a:rPr lang="en-US" sz="2200" b="1" i="1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most vile in the sight of the Lord is undoubtedly hypocrisy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200" b="0" i="1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endParaRPr sz="22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>
            <a:off x="160639" y="1569310"/>
            <a:ext cx="11788346" cy="378565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“Woe to you, scribes and Pharisees, hypocrites! </a:t>
            </a:r>
            <a:br>
              <a:rPr lang="en-US" sz="2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US" sz="20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you </a:t>
            </a:r>
            <a:r>
              <a:rPr lang="en-US" sz="2000" b="0" i="1" u="none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cleanse the outside of the cup and the plate,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0" i="1" u="none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but inside you are full of extortion and rapacity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blind Pharisee! </a:t>
            </a:r>
            <a:br>
              <a:rPr lang="en-US" sz="2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US" sz="20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first </a:t>
            </a:r>
            <a:r>
              <a:rPr lang="en-US" sz="2000" b="1" i="1" u="none" strike="noStrike" cap="none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cleanse the inside of the cup and the plate,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 i="1" u="none" strike="noStrike" cap="none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the outside also may be clean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20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20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20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Woe to you, scribes and Pharisees, hypocrites!</a:t>
            </a:r>
            <a:br>
              <a:rPr lang="en-US" sz="2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you are </a:t>
            </a:r>
            <a:r>
              <a:rPr lang="en-US" sz="2000" b="0" i="1" u="none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like whitewashed tombs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br>
              <a:rPr lang="en-US" sz="2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which </a:t>
            </a:r>
            <a:r>
              <a:rPr lang="en-US" sz="2000" b="0" i="1" u="none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outwardly appear beautiful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but </a:t>
            </a:r>
            <a:r>
              <a:rPr lang="en-US" sz="2000" b="0" i="1" u="none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within are full of dead men’s bones and all impurity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br>
              <a:rPr lang="en-US" sz="2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US" sz="20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 you also outwardly appear righteous to men,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but within are full of hypocrisy and iniquity ”</a:t>
            </a:r>
            <a:br>
              <a:rPr lang="en-US" sz="2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(Mt 23.25–28).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35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US" sz="2035" b="0" i="0" u="sng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spiritual person</a:t>
            </a:r>
            <a:r>
              <a:rPr lang="en-US" sz="2035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</a:t>
            </a:r>
            <a:r>
              <a:rPr lang="en-US" sz="2035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a hypocrite</a:t>
            </a:r>
            <a:r>
              <a:rPr lang="en-US" sz="2035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35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</a:t>
            </a:r>
            <a:r>
              <a:rPr lang="en-US" sz="2035" b="1" i="1" u="none" strike="noStrike" cap="none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shows himself honestly</a:t>
            </a:r>
            <a:r>
              <a:rPr lang="en-US" sz="2035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 what he is, and </a:t>
            </a:r>
            <a:r>
              <a:rPr lang="en-US" sz="2035" b="1" i="1" u="none" strike="noStrike" cap="none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does not pretend to be what he is not</a:t>
            </a:r>
            <a:r>
              <a:rPr lang="en-US" sz="2035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35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035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35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</a:t>
            </a:r>
            <a:r>
              <a:rPr lang="en-US" sz="2035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reveals himself </a:t>
            </a:r>
            <a:r>
              <a:rPr lang="en-US" sz="2035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all </a:t>
            </a:r>
            <a:r>
              <a:rPr lang="en-US" sz="2035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exactly as he actually is</a:t>
            </a:r>
            <a:r>
              <a:rPr lang="en-US" sz="2035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35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035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35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</a:t>
            </a:r>
            <a:r>
              <a:rPr lang="en-US" sz="2035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does not say or do anything </a:t>
            </a:r>
            <a:r>
              <a:rPr lang="en-US" sz="2035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would lead people to </a:t>
            </a:r>
            <a:br>
              <a:rPr lang="en-US" sz="2035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35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 a false impression of him or of anyone or anything. </a:t>
            </a:r>
            <a:br>
              <a:rPr lang="en-US" sz="2035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US" sz="2035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35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is </a:t>
            </a:r>
            <a:r>
              <a:rPr lang="en-US" sz="2035" b="0" i="1" u="none" strike="noStrike" cap="none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utterly honest and pure in all that he thinks</a:t>
            </a:r>
            <a:r>
              <a:rPr lang="en-US" sz="2035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35" b="0" i="1" u="none" strike="noStrike" cap="none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says and does</a:t>
            </a:r>
            <a:r>
              <a:rPr lang="en-US" sz="2035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35" b="0" i="1" u="none" strike="noStrike" cap="none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knowing</a:t>
            </a:r>
            <a:r>
              <a:rPr lang="en-US" sz="2035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en-US" sz="2035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35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035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035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God sees all and judges with righteousness all those who “walk in integrity”</a:t>
            </a:r>
            <a:r>
              <a:rPr lang="en-US" sz="2035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035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035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665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(cf. Ps 26.1, 11).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4788244" y="3034821"/>
            <a:ext cx="1872049" cy="57335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God Bless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</Words>
  <Application>Microsoft Office PowerPoint</Application>
  <PresentationFormat>Custom</PresentationFormat>
  <Paragraphs>58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Times New Roman</vt:lpstr>
      <vt:lpstr>Noto Sans Symbols</vt:lpstr>
      <vt:lpstr>Vapor Trail</vt:lpstr>
      <vt:lpstr>Virtues: Honesty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Virtues: Honesty</dc:title>
  <dc:creator>God</dc:creator>
  <cp:lastModifiedBy>God</cp:lastModifiedBy>
  <cp:revision>2</cp:revision>
  <dcterms:modified xsi:type="dcterms:W3CDTF">2018-01-16T19:18:12Z</dcterms:modified>
</cp:coreProperties>
</file>