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33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89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77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6DFF08F-DC6B-4601-B491-B0F83F6DD2DA}" type="datetimeFigureOut">
              <a:rPr lang="en-US" smtClean="0"/>
              <a:pPr/>
              <a:t>9/4/2017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688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6DFF08F-DC6B-4601-B491-B0F83F6DD2DA}" type="datetimeFigureOut">
              <a:rPr lang="en-US" smtClean="0"/>
              <a:pPr/>
              <a:t>9/4/2017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  <a:latin typeface="Times New Roman" pitchFamily="18" charset="0"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  <a:latin typeface="Times New Roman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1098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6DFF08F-DC6B-4601-B491-B0F83F6DD2DA}" type="datetimeFigureOut">
              <a:rPr lang="en-US" smtClean="0"/>
              <a:pPr/>
              <a:t>9/4/2017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758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29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65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557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6DFF08F-DC6B-4601-B491-B0F83F6DD2DA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75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191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6DFF08F-DC6B-4601-B491-B0F83F6DD2DA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7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953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629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33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367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886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68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96DFF08F-DC6B-4601-B491-B0F83F6DD2DA}" type="datetimeFigureOut">
              <a:rPr lang="en-US" smtClean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49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Do We Need To Pray 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138991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Prayer is: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Prayer is what flings open the gates of prison and destroys the chains of captivity. </a:t>
            </a:r>
          </a:p>
          <a:p>
            <a:pPr lvl="0"/>
            <a:r>
              <a:rPr lang="en-US" sz="2400" dirty="0"/>
              <a:t>Prayer a is power greater than the best weapons, the abundance or money, or the greatest armies.</a:t>
            </a:r>
          </a:p>
          <a:p>
            <a:pPr lvl="0"/>
            <a:r>
              <a:rPr lang="en-US" sz="2400" dirty="0"/>
              <a:t>Prayer is the fence of the church.</a:t>
            </a:r>
          </a:p>
          <a:p>
            <a:pPr lvl="0"/>
            <a:r>
              <a:rPr lang="en-US" sz="2400" dirty="0"/>
              <a:t>Prayer is an ambassador for the soul.</a:t>
            </a:r>
          </a:p>
          <a:p>
            <a:pPr lvl="0"/>
            <a:r>
              <a:rPr lang="en-US" sz="2400" dirty="0"/>
              <a:t>Prayer is what changes the barren nature of life such as the birth of the Prophet Samuel. </a:t>
            </a:r>
          </a:p>
          <a:p>
            <a:pPr lvl="0"/>
            <a:r>
              <a:rPr lang="en-US" sz="2400" dirty="0"/>
              <a:t>Prayer is enough to raise fear in the hearts of the wicked.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8487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Prayer is: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Prayer reflects on spiritual conduct.</a:t>
            </a:r>
          </a:p>
          <a:p>
            <a:pPr lvl="0"/>
            <a:r>
              <a:rPr lang="en-US" sz="2400" dirty="0"/>
              <a:t>Prayer is what teaches one how to be adorned, walk, talk and laugh.</a:t>
            </a:r>
          </a:p>
          <a:p>
            <a:pPr lvl="0"/>
            <a:r>
              <a:rPr lang="en-US" sz="2400" dirty="0"/>
              <a:t>Prayer and worship are signs of absolute holiness.</a:t>
            </a:r>
          </a:p>
          <a:p>
            <a:pPr lvl="0"/>
            <a:r>
              <a:rPr lang="en-US" sz="2400" dirty="0"/>
              <a:t>Prayer is what protects pedestrians crossing the roads.</a:t>
            </a:r>
          </a:p>
          <a:p>
            <a:pPr lvl="0"/>
            <a:r>
              <a:rPr lang="en-US" sz="2400" dirty="0"/>
              <a:t>Prayer is what protects those who sleep and offers courage to those who stay awake.</a:t>
            </a:r>
          </a:p>
          <a:p>
            <a:pPr lvl="0"/>
            <a:r>
              <a:rPr lang="en-US" sz="2400" dirty="0"/>
              <a:t>Prayer is what gives a successful harvest to the farmer.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8487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Prayer is: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Prayer is a port of safety to the sailor.</a:t>
            </a:r>
          </a:p>
          <a:p>
            <a:pPr lvl="0"/>
            <a:r>
              <a:rPr lang="en-US" sz="2400" dirty="0"/>
              <a:t>Prayer is what gives acquittal to the imprisoned.</a:t>
            </a:r>
          </a:p>
          <a:p>
            <a:pPr lvl="0"/>
            <a:r>
              <a:rPr lang="en-US" sz="2400" dirty="0"/>
              <a:t>Prayer is what defends you in a garment of justice.</a:t>
            </a:r>
          </a:p>
          <a:p>
            <a:pPr lvl="0"/>
            <a:r>
              <a:rPr lang="en-US" sz="2400" dirty="0"/>
              <a:t>Prayer is the crown for newly weds.</a:t>
            </a:r>
          </a:p>
          <a:p>
            <a:pPr lvl="0"/>
            <a:r>
              <a:rPr lang="en-US" sz="2400" dirty="0"/>
              <a:t>Prayer is joy and festival of birth.</a:t>
            </a:r>
          </a:p>
          <a:p>
            <a:pPr lvl="0"/>
            <a:r>
              <a:rPr lang="en-US" sz="2400" dirty="0"/>
              <a:t>Prayer is no less than the coffin in which we are shrouded at death.</a:t>
            </a:r>
          </a:p>
          <a:p>
            <a:pPr lvl="0"/>
            <a:r>
              <a:rPr lang="en-US" sz="2400" dirty="0"/>
              <a:t>Prayer is what nourishes our longings for spiritual fullness.</a:t>
            </a:r>
          </a:p>
          <a:p>
            <a:pPr lvl="0"/>
            <a:r>
              <a:rPr lang="en-US" sz="2400" dirty="0"/>
              <a:t>Prayer is what makes us equal to the angels.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8487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Prayer is: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Prayer is what augments</a:t>
            </a:r>
            <a:r>
              <a:rPr lang="en-US" sz="2400" dirty="0"/>
              <a:t> goodness, destroys evil and changes the ways of the sinner.</a:t>
            </a:r>
          </a:p>
          <a:p>
            <a:pPr lvl="0"/>
            <a:r>
              <a:rPr lang="en-US" sz="2400" dirty="0"/>
              <a:t>Prayer is having joy in the current state, and hope in things to come. </a:t>
            </a:r>
          </a:p>
          <a:p>
            <a:pPr lvl="0"/>
            <a:r>
              <a:rPr lang="en-US" sz="2400" dirty="0"/>
              <a:t>Prayer is what created a dwelling for Jonah in the belly of the beast of the sea.  </a:t>
            </a:r>
          </a:p>
          <a:p>
            <a:pPr lvl="0"/>
            <a:r>
              <a:rPr lang="en-US" sz="2400" dirty="0"/>
              <a:t>Prayer is what brought </a:t>
            </a:r>
            <a:r>
              <a:rPr lang="en-US" sz="2400" dirty="0" err="1"/>
              <a:t>Zacchaeus</a:t>
            </a:r>
            <a:r>
              <a:rPr lang="en-US" sz="2400" dirty="0"/>
              <a:t> to life from death.</a:t>
            </a:r>
          </a:p>
          <a:p>
            <a:pPr lvl="0"/>
            <a:r>
              <a:rPr lang="en-US" sz="2400" dirty="0"/>
              <a:t>Prayer changed the flames to a moist breeze for the three young men.</a:t>
            </a:r>
          </a:p>
          <a:p>
            <a:pPr lvl="0"/>
            <a:r>
              <a:rPr lang="en-US" sz="2400" dirty="0"/>
              <a:t>Prayer is passing above the limits of nature.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8487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Prayer is: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Prayer is what gives the saints power that only the holiest can attain. </a:t>
            </a:r>
          </a:p>
          <a:p>
            <a:pPr lvl="0"/>
            <a:r>
              <a:rPr lang="en-US" sz="2400" dirty="0"/>
              <a:t>Prayer gives the power to move mountains.</a:t>
            </a:r>
          </a:p>
          <a:p>
            <a:pPr lvl="0"/>
            <a:r>
              <a:rPr lang="en-US" sz="2400" dirty="0"/>
              <a:t>Prayer is the way to life.</a:t>
            </a:r>
          </a:p>
          <a:p>
            <a:pPr lvl="0"/>
            <a:r>
              <a:rPr lang="en-US" sz="2400" dirty="0"/>
              <a:t>Prayer is the telephone between the world and the heavens.</a:t>
            </a:r>
          </a:p>
          <a:p>
            <a:pPr lvl="0"/>
            <a:r>
              <a:rPr lang="en-US" sz="2400" dirty="0"/>
              <a:t>Prayer is light that fills the heart.</a:t>
            </a:r>
          </a:p>
          <a:p>
            <a:pPr lvl="0"/>
            <a:r>
              <a:rPr lang="en-US" sz="2400" dirty="0"/>
              <a:t>Prayer is being washed and cleansed.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5252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Prayer is: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Prayer is what nourishes the soul.</a:t>
            </a:r>
          </a:p>
          <a:p>
            <a:pPr lvl="0"/>
            <a:r>
              <a:rPr lang="en-US" sz="2400" dirty="0"/>
              <a:t>Prayer is a pillar of faithfulness in marriage.</a:t>
            </a:r>
          </a:p>
          <a:p>
            <a:pPr lvl="0"/>
            <a:r>
              <a:rPr lang="en-US" sz="2400" dirty="0"/>
              <a:t>Prayer is the beginning of the road to salvation. </a:t>
            </a:r>
          </a:p>
          <a:p>
            <a:pPr lvl="0"/>
            <a:r>
              <a:rPr lang="en-US" sz="2400" dirty="0"/>
              <a:t>Prayer is what annihilated the power of fire and beasts.</a:t>
            </a:r>
          </a:p>
          <a:p>
            <a:pPr lvl="0"/>
            <a:r>
              <a:rPr lang="en-US" sz="2400" dirty="0"/>
              <a:t>Prayer is the guard which is neither shaken nor defeated.</a:t>
            </a:r>
          </a:p>
          <a:p>
            <a:pPr lvl="0"/>
            <a:r>
              <a:rPr lang="en-US" sz="2400" dirty="0"/>
              <a:t>Prayer is the reason for the birth of the Prophet Samuel.</a:t>
            </a:r>
          </a:p>
          <a:p>
            <a:pPr lvl="0"/>
            <a:r>
              <a:rPr lang="en-US" sz="2400" dirty="0"/>
              <a:t>Prayer is prayer is the easy defeat of Satan.</a:t>
            </a:r>
          </a:p>
          <a:p>
            <a:pPr lvl="0"/>
            <a:r>
              <a:rPr lang="en-US" sz="2400" dirty="0"/>
              <a:t>Prayer is what saved those of Nineveh and removed the wrath that was upon them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2040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Prayer is: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Prayer is the most important foundation of the soul.</a:t>
            </a:r>
          </a:p>
          <a:p>
            <a:pPr lvl="0"/>
            <a:r>
              <a:rPr lang="en-US" sz="2400" dirty="0"/>
              <a:t>Prayer builds meekness, kindness, godliness, and care for the less fortunate.</a:t>
            </a:r>
          </a:p>
          <a:p>
            <a:pPr lvl="0"/>
            <a:r>
              <a:rPr lang="en-US" sz="2400" dirty="0"/>
              <a:t>Prayer is constant thinking of the Lord.</a:t>
            </a:r>
          </a:p>
          <a:p>
            <a:pPr lvl="0"/>
            <a:r>
              <a:rPr lang="en-US" sz="2400" dirty="0"/>
              <a:t>Prayer surprises us with the love of God which he has shown us.</a:t>
            </a:r>
          </a:p>
          <a:p>
            <a:pPr lvl="0"/>
            <a:r>
              <a:rPr lang="en-US" sz="2400" dirty="0"/>
              <a:t>Prayer is the work of angels.</a:t>
            </a:r>
          </a:p>
          <a:p>
            <a:pPr lvl="0"/>
            <a:r>
              <a:rPr lang="en-US" sz="2400" dirty="0"/>
              <a:t>Prayer is a conversation with the Lord that surpasses the work of angels. </a:t>
            </a:r>
          </a:p>
          <a:p>
            <a:pPr lvl="0"/>
            <a:r>
              <a:rPr lang="en-US" sz="2400" dirty="0"/>
              <a:t>Prayer is what we use as a key to enter eternal life with the Lord.</a:t>
            </a:r>
          </a:p>
          <a:p>
            <a:pPr lvl="0"/>
            <a:r>
              <a:rPr lang="en-US" sz="2400" dirty="0"/>
              <a:t>Prayer gives health to the unhealthy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0007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Prayer 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Prayer is a desire for everything that is wholesome.</a:t>
            </a:r>
          </a:p>
          <a:p>
            <a:pPr lvl="0"/>
            <a:r>
              <a:rPr lang="en-US" sz="2400" dirty="0"/>
              <a:t>Prayer is what makes us sublime.</a:t>
            </a:r>
          </a:p>
          <a:p>
            <a:pPr lvl="0"/>
            <a:r>
              <a:rPr lang="en-US" sz="2400" dirty="0"/>
              <a:t>Prayer is what facilitates the road to godliness</a:t>
            </a:r>
          </a:p>
          <a:p>
            <a:pPr lvl="0"/>
            <a:r>
              <a:rPr lang="en-US" sz="2400" dirty="0"/>
              <a:t>Prayer is the divine and spiritual adornment which spreads the extreme beauty and brightness in our inner man.</a:t>
            </a:r>
          </a:p>
          <a:p>
            <a:pPr lvl="0"/>
            <a:r>
              <a:rPr lang="en-US" sz="2400" dirty="0"/>
              <a:t>Prayer does not allow anything inappropriate to reign in the conscience. </a:t>
            </a:r>
          </a:p>
          <a:p>
            <a:pPr lvl="0"/>
            <a:r>
              <a:rPr lang="en-US" sz="2400" dirty="0"/>
              <a:t>Prayer allows us to flee from the traps of Satan.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0371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Prayer is: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Prayer is a meeting with the Lord, which cleanses us from all sin.</a:t>
            </a:r>
          </a:p>
          <a:p>
            <a:pPr lvl="0"/>
            <a:r>
              <a:rPr lang="en-US" sz="2400" dirty="0"/>
              <a:t>Prayer is the cure and remedy for any and all diseases within one’s soul.  </a:t>
            </a:r>
          </a:p>
          <a:p>
            <a:pPr lvl="0"/>
            <a:r>
              <a:rPr lang="en-US" sz="2400" dirty="0"/>
              <a:t>Prayer is what defends us from all dangers of the world.</a:t>
            </a:r>
          </a:p>
          <a:p>
            <a:pPr lvl="0"/>
            <a:r>
              <a:rPr lang="en-US" sz="2400" dirty="0"/>
              <a:t>Prayer is the true and divine weapon.</a:t>
            </a:r>
          </a:p>
          <a:p>
            <a:pPr lvl="0"/>
            <a:r>
              <a:rPr lang="en-US" sz="2400" dirty="0"/>
              <a:t>Prayer is the work of the mind and the heart together in harmony.</a:t>
            </a:r>
          </a:p>
          <a:p>
            <a:pPr lvl="0"/>
            <a:r>
              <a:rPr lang="en-US" sz="2400" dirty="0"/>
              <a:t>Prayer is the continuous consecration of the heart to the Lord. </a:t>
            </a:r>
          </a:p>
          <a:p>
            <a:pPr lvl="0"/>
            <a:r>
              <a:rPr lang="en-US" sz="2400" dirty="0"/>
              <a:t>Prayer is a protection and shield for the faith.</a:t>
            </a:r>
          </a:p>
          <a:p>
            <a:pPr lvl="0"/>
            <a:r>
              <a:rPr lang="en-US" sz="2400" dirty="0"/>
              <a:t>Prayer is liberty to the children of the Lord from the chains of weakness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8548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Prayer is: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Prayer is continuous feeling of the presence of the Lord.</a:t>
            </a:r>
          </a:p>
          <a:p>
            <a:pPr lvl="0"/>
            <a:r>
              <a:rPr lang="en-US" sz="2400" dirty="0"/>
              <a:t>Prayer is a refuge for the world.</a:t>
            </a:r>
          </a:p>
          <a:p>
            <a:pPr lvl="0"/>
            <a:r>
              <a:rPr lang="en-US" sz="2400" dirty="0"/>
              <a:t>Prayer is the fence that protects all the virtues.</a:t>
            </a:r>
          </a:p>
          <a:p>
            <a:pPr lvl="0"/>
            <a:r>
              <a:rPr lang="en-US" sz="2400" dirty="0"/>
              <a:t>Prayer is the beginning of all virtues.</a:t>
            </a:r>
          </a:p>
          <a:p>
            <a:pPr lvl="0"/>
            <a:r>
              <a:rPr lang="en-US" sz="2400" dirty="0"/>
              <a:t>Prayer is the beginning of the road to holiness.</a:t>
            </a:r>
          </a:p>
          <a:p>
            <a:pPr lvl="0"/>
            <a:r>
              <a:rPr lang="en-US" sz="2400" dirty="0"/>
              <a:t>Prayer is what shows you the effects of sin.</a:t>
            </a:r>
          </a:p>
          <a:p>
            <a:pPr lvl="0"/>
            <a:r>
              <a:rPr lang="en-US" sz="2400" dirty="0"/>
              <a:t>Prayer is what reveals to you the love of the Lord and his care for you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3705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Prayer 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/>
              <a:t>Prayer is sublime and surpasses human capacity.</a:t>
            </a:r>
          </a:p>
          <a:p>
            <a:pPr lvl="0"/>
            <a:r>
              <a:rPr lang="en-US" sz="2400" dirty="0"/>
              <a:t>Prayer is angelic life.</a:t>
            </a:r>
          </a:p>
          <a:p>
            <a:pPr lvl="0"/>
            <a:r>
              <a:rPr lang="en-US" sz="2400" dirty="0"/>
              <a:t>Prayer is the means of living near to God</a:t>
            </a:r>
          </a:p>
          <a:p>
            <a:pPr lvl="0"/>
            <a:r>
              <a:rPr lang="en-US" sz="2400" dirty="0"/>
              <a:t>Prayer is what gives you grace, discernment and balance in your daily life.</a:t>
            </a:r>
          </a:p>
          <a:p>
            <a:pPr lvl="0"/>
            <a:r>
              <a:rPr lang="en-US" sz="2400" dirty="0"/>
              <a:t>Prayer is a treasure that adorns the soul.</a:t>
            </a:r>
          </a:p>
          <a:p>
            <a:pPr lvl="0"/>
            <a:r>
              <a:rPr lang="en-US" sz="2400" dirty="0"/>
              <a:t>Prayer is what brings us to the depths of wisdom.</a:t>
            </a:r>
          </a:p>
          <a:p>
            <a:pPr lvl="0"/>
            <a:r>
              <a:rPr lang="en-US" sz="2400" dirty="0"/>
              <a:t>Prayer is possessing heaven on earth.</a:t>
            </a:r>
          </a:p>
          <a:p>
            <a:pPr lvl="0"/>
            <a:r>
              <a:rPr lang="en-US" sz="2400" dirty="0"/>
              <a:t>Prayer is what shows you the light of knowledge.</a:t>
            </a:r>
          </a:p>
          <a:p>
            <a:pPr lvl="0"/>
            <a:r>
              <a:rPr lang="en-US" sz="2400" dirty="0"/>
              <a:t>Prayer is the rescue for cities and individuals.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0189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Prayer is: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Prayer is what makes the temple of God</a:t>
            </a:r>
          </a:p>
          <a:p>
            <a:pPr lvl="0"/>
            <a:r>
              <a:rPr lang="en-US" sz="2400" dirty="0"/>
              <a:t>Prayer is what gives a dwelling for the Lord inside one’s heart.  </a:t>
            </a:r>
          </a:p>
          <a:p>
            <a:pPr lvl="0"/>
            <a:r>
              <a:rPr lang="en-US" sz="2400" dirty="0"/>
              <a:t>Prayer brings the working of miracles.</a:t>
            </a:r>
          </a:p>
          <a:p>
            <a:pPr lvl="0"/>
            <a:r>
              <a:rPr lang="en-US" sz="2400" dirty="0"/>
              <a:t>Prayer is the life of those who partake in the holy mysteries.</a:t>
            </a:r>
          </a:p>
          <a:p>
            <a:pPr lvl="0"/>
            <a:r>
              <a:rPr lang="en-US" sz="2400" dirty="0"/>
              <a:t>Prayer abolishes the terror of Satan. </a:t>
            </a:r>
          </a:p>
          <a:p>
            <a:pPr lvl="0"/>
            <a:r>
              <a:rPr lang="en-US" sz="2400" dirty="0"/>
              <a:t>Prayer gives us the opportunity to approach the Lord.</a:t>
            </a:r>
          </a:p>
          <a:p>
            <a:pPr lvl="0"/>
            <a:r>
              <a:rPr lang="en-US" sz="2400" dirty="0"/>
              <a:t>Prayer is the pillar of the church.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4341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Prayer is: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Prayer is the route to all virtue.</a:t>
            </a:r>
          </a:p>
          <a:p>
            <a:pPr lvl="0"/>
            <a:r>
              <a:rPr lang="en-US" sz="2400" dirty="0"/>
              <a:t>Prayer is the cause of all blessings.</a:t>
            </a:r>
          </a:p>
          <a:p>
            <a:pPr lvl="0"/>
            <a:r>
              <a:rPr lang="en-US" sz="2400" dirty="0"/>
              <a:t>Prayer is the guide to salvation and eternal life.</a:t>
            </a:r>
          </a:p>
          <a:p>
            <a:pPr lvl="0"/>
            <a:r>
              <a:rPr lang="en-US" sz="2400" dirty="0"/>
              <a:t>Prayer makes you distinct from animals that do not have wisdom or the ability to discern choices for themselves.</a:t>
            </a:r>
          </a:p>
          <a:p>
            <a:pPr lvl="0"/>
            <a:r>
              <a:rPr lang="en-US" sz="2400" dirty="0"/>
              <a:t>Prayer is one’s invitation to join the choir of angels. </a:t>
            </a:r>
          </a:p>
          <a:p>
            <a:pPr lvl="0"/>
            <a:r>
              <a:rPr lang="en-US" sz="2400" dirty="0"/>
              <a:t>Prayer is what crowns the soul with the words and blessings of the Holy Spirit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848779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288</TotalTime>
  <Words>1054</Words>
  <Application>Microsoft Office PowerPoint</Application>
  <PresentationFormat>Custom</PresentationFormat>
  <Paragraphs>105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Vapor Trail</vt:lpstr>
      <vt:lpstr>Do We Need To Pray </vt:lpstr>
      <vt:lpstr>Prayer is: </vt:lpstr>
      <vt:lpstr>Prayer is: </vt:lpstr>
      <vt:lpstr>Prayer is:</vt:lpstr>
      <vt:lpstr>Prayer is: </vt:lpstr>
      <vt:lpstr>Prayer is: </vt:lpstr>
      <vt:lpstr>Prayer is:</vt:lpstr>
      <vt:lpstr>Prayer is: </vt:lpstr>
      <vt:lpstr>Prayer is: </vt:lpstr>
      <vt:lpstr>Prayer is: </vt:lpstr>
      <vt:lpstr>Prayer is: </vt:lpstr>
      <vt:lpstr>Prayer is: </vt:lpstr>
      <vt:lpstr>Prayer is: </vt:lpstr>
      <vt:lpstr>Prayer is: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Through pain you can see god</dc:title>
  <dc:creator>GOD</dc:creator>
  <cp:lastModifiedBy>God</cp:lastModifiedBy>
  <cp:revision>37</cp:revision>
  <dcterms:created xsi:type="dcterms:W3CDTF">2016-05-16T00:22:33Z</dcterms:created>
  <dcterms:modified xsi:type="dcterms:W3CDTF">2017-09-04T20:21:58Z</dcterms:modified>
</cp:coreProperties>
</file>